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1133" r:id="rId3"/>
    <p:sldId id="1132" r:id="rId4"/>
    <p:sldId id="1168" r:id="rId5"/>
    <p:sldId id="257" r:id="rId6"/>
    <p:sldId id="1154" r:id="rId7"/>
    <p:sldId id="1157" r:id="rId8"/>
    <p:sldId id="1152" r:id="rId9"/>
    <p:sldId id="1156" r:id="rId10"/>
    <p:sldId id="1153" r:id="rId11"/>
    <p:sldId id="1158" r:id="rId12"/>
    <p:sldId id="1159" r:id="rId13"/>
    <p:sldId id="1169" r:id="rId14"/>
    <p:sldId id="1174" r:id="rId15"/>
    <p:sldId id="1175" r:id="rId16"/>
    <p:sldId id="1160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D42873C-42DE-421A-A0C2-4629F64DACC7}">
          <p14:sldIdLst>
            <p14:sldId id="256"/>
            <p14:sldId id="1133"/>
            <p14:sldId id="1132"/>
            <p14:sldId id="1168"/>
            <p14:sldId id="257"/>
            <p14:sldId id="1154"/>
            <p14:sldId id="1157"/>
            <p14:sldId id="1152"/>
            <p14:sldId id="1156"/>
            <p14:sldId id="1153"/>
            <p14:sldId id="1158"/>
            <p14:sldId id="1159"/>
            <p14:sldId id="1169"/>
            <p14:sldId id="1174"/>
            <p14:sldId id="1175"/>
            <p14:sldId id="11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68" userDrawn="1">
          <p15:clr>
            <a:srgbClr val="A4A3A4"/>
          </p15:clr>
        </p15:guide>
        <p15:guide id="2" pos="312" userDrawn="1">
          <p15:clr>
            <a:srgbClr val="A4A3A4"/>
          </p15:clr>
        </p15:guide>
        <p15:guide id="3" pos="7376" userDrawn="1">
          <p15:clr>
            <a:srgbClr val="A4A3A4"/>
          </p15:clr>
        </p15:guide>
        <p15:guide id="4" orient="horz" pos="3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B2E"/>
    <a:srgbClr val="091F35"/>
    <a:srgbClr val="000000"/>
    <a:srgbClr val="1279D3"/>
    <a:srgbClr val="6DFAF6"/>
    <a:srgbClr val="70B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82" autoAdjust="0"/>
  </p:normalViewPr>
  <p:slideViewPr>
    <p:cSldViewPr snapToGrid="0" showGuides="1">
      <p:cViewPr varScale="1">
        <p:scale>
          <a:sx n="88" d="100"/>
          <a:sy n="88" d="100"/>
        </p:scale>
        <p:origin x="213" y="57"/>
      </p:cViewPr>
      <p:guideLst>
        <p:guide orient="horz" pos="3968"/>
        <p:guide pos="312"/>
        <p:guide pos="7376"/>
        <p:guide orient="horz" pos="344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69DD1-DCE9-46DA-9C3D-2039A8EF2CA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F1A96-5F97-45A4-A1D7-03C17633D3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官方唯一网址：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hyperlink" Target="http://www.51pptmoban.com/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19088" y="123825"/>
            <a:ext cx="566738" cy="695270"/>
            <a:chOff x="4186238" y="1952953"/>
            <a:chExt cx="1824037" cy="2237719"/>
          </a:xfrm>
        </p:grpSpPr>
        <p:sp>
          <p:nvSpPr>
            <p:cNvPr id="3" name="六边形 2"/>
            <p:cNvSpPr/>
            <p:nvPr/>
          </p:nvSpPr>
          <p:spPr>
            <a:xfrm>
              <a:off x="5038725" y="1952953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/>
          </p:nvSpPr>
          <p:spPr>
            <a:xfrm>
              <a:off x="5038725" y="2886403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六边形 4"/>
            <p:cNvSpPr/>
            <p:nvPr/>
          </p:nvSpPr>
          <p:spPr>
            <a:xfrm>
              <a:off x="4186238" y="2419678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4186238" y="3353128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19175" y="123825"/>
            <a:ext cx="8848725" cy="8445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1000">
              <a:srgbClr val="051B2E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962275" y="590550"/>
            <a:ext cx="6267450" cy="6267450"/>
          </a:xfrm>
          <a:prstGeom prst="rect">
            <a:avLst/>
          </a:prstGeom>
          <a:effectLst>
            <a:softEdge rad="977900"/>
          </a:effectLst>
        </p:spPr>
      </p:pic>
      <p:grpSp>
        <p:nvGrpSpPr>
          <p:cNvPr id="15" name="组合 14"/>
          <p:cNvGrpSpPr/>
          <p:nvPr userDrawn="1"/>
        </p:nvGrpSpPr>
        <p:grpSpPr>
          <a:xfrm>
            <a:off x="319088" y="123825"/>
            <a:ext cx="566738" cy="695270"/>
            <a:chOff x="4186238" y="1952953"/>
            <a:chExt cx="1824037" cy="2237719"/>
          </a:xfrm>
        </p:grpSpPr>
        <p:sp>
          <p:nvSpPr>
            <p:cNvPr id="16" name="六边形 15"/>
            <p:cNvSpPr/>
            <p:nvPr/>
          </p:nvSpPr>
          <p:spPr>
            <a:xfrm>
              <a:off x="5038725" y="1952953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六边形 16"/>
            <p:cNvSpPr/>
            <p:nvPr/>
          </p:nvSpPr>
          <p:spPr>
            <a:xfrm>
              <a:off x="5038725" y="2886403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4186238" y="2419678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六边形 18"/>
            <p:cNvSpPr/>
            <p:nvPr/>
          </p:nvSpPr>
          <p:spPr>
            <a:xfrm>
              <a:off x="4186238" y="3353128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7"/>
          <p:cNvSpPr>
            <a:spLocks noGrp="1"/>
          </p:cNvSpPr>
          <p:nvPr>
            <p:ph type="title"/>
          </p:nvPr>
        </p:nvSpPr>
        <p:spPr>
          <a:xfrm>
            <a:off x="1019175" y="123825"/>
            <a:ext cx="8848725" cy="8445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gradFill flip="none" rotWithShape="1">
          <a:gsLst>
            <a:gs pos="1000">
              <a:srgbClr val="051B2E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78200" y="-631825"/>
            <a:ext cx="7975600" cy="7975600"/>
          </a:xfrm>
          <a:prstGeom prst="rect">
            <a:avLst/>
          </a:prstGeom>
          <a:effectLst>
            <a:softEdge rad="977900"/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bg>
      <p:bgPr>
        <a:gradFill flip="none" rotWithShape="1">
          <a:gsLst>
            <a:gs pos="1000">
              <a:srgbClr val="051B2E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8900" y="-698500"/>
            <a:ext cx="7975600" cy="7975600"/>
          </a:xfrm>
          <a:prstGeom prst="rect">
            <a:avLst/>
          </a:prstGeom>
          <a:effectLst>
            <a:softEdge rad="977900"/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319088" y="123825"/>
            <a:ext cx="566738" cy="695270"/>
            <a:chOff x="4186238" y="1952953"/>
            <a:chExt cx="1824037" cy="2237719"/>
          </a:xfrm>
        </p:grpSpPr>
        <p:sp>
          <p:nvSpPr>
            <p:cNvPr id="3" name="六边形 2"/>
            <p:cNvSpPr/>
            <p:nvPr/>
          </p:nvSpPr>
          <p:spPr>
            <a:xfrm>
              <a:off x="5038725" y="1952953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/>
          </p:nvSpPr>
          <p:spPr>
            <a:xfrm>
              <a:off x="5038725" y="2886403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六边形 4"/>
            <p:cNvSpPr/>
            <p:nvPr/>
          </p:nvSpPr>
          <p:spPr>
            <a:xfrm>
              <a:off x="4186238" y="2419678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4186238" y="3353128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标题 7"/>
          <p:cNvSpPr>
            <a:spLocks noGrp="1"/>
          </p:cNvSpPr>
          <p:nvPr>
            <p:ph type="title"/>
          </p:nvPr>
        </p:nvSpPr>
        <p:spPr>
          <a:xfrm>
            <a:off x="1019175" y="123825"/>
            <a:ext cx="8848725" cy="8445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/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/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  <a:headEnd/>
            <a:tailEnd/>
          </a:ln>
        </p:spPr>
      </p:pic>
      <p:grpSp>
        <p:nvGrpSpPr>
          <p:cNvPr id="10" name="组合 9"/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/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/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/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/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/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文本框 109"/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hlinkClick r:id="rId7"/>
          </p:cNvPr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-1" y="-56354632"/>
            <a:ext cx="4114801" cy="1106091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2319" y="61383628"/>
            <a:ext cx="7725222" cy="1106091"/>
            <a:chOff x="2319" y="7301378"/>
            <a:chExt cx="8760681" cy="1254347"/>
          </a:xfrm>
        </p:grpSpPr>
        <p:grpSp>
          <p:nvGrpSpPr>
            <p:cNvPr id="8" name="组合 7" descr="51PPT模板网 &#10;唯一官网网址：www.51pptmoban.com"/>
            <p:cNvGrpSpPr/>
            <p:nvPr userDrawn="1"/>
          </p:nvGrpSpPr>
          <p:grpSpPr>
            <a:xfrm>
              <a:off x="2319" y="7301378"/>
              <a:ext cx="8760681" cy="1254347"/>
              <a:chOff x="2070420" y="2925140"/>
              <a:chExt cx="10503063" cy="1503820"/>
            </a:xfrm>
            <a:solidFill>
              <a:schemeClr val="bg1"/>
            </a:solidFill>
          </p:grpSpPr>
          <p:sp>
            <p:nvSpPr>
              <p:cNvPr id="10" name="TextBox 56">
                <a:hlinkClick r:id="rId7"/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260109" y="2925140"/>
                <a:ext cx="3831488" cy="604951"/>
              </a:xfrm>
              <a:custGeom>
                <a:avLst/>
                <a:gdLst/>
                <a:ahLst/>
                <a:cxnLst/>
                <a:rect l="l" t="t" r="r" b="b"/>
                <a:pathLst>
                  <a:path w="3831488" h="604951">
                    <a:moveTo>
                      <a:pt x="2949130" y="347167"/>
                    </a:moveTo>
                    <a:cubicBezTo>
                      <a:pt x="2944381" y="408051"/>
                      <a:pt x="2933154" y="462457"/>
                      <a:pt x="2915450" y="510387"/>
                    </a:cubicBezTo>
                    <a:cubicBezTo>
                      <a:pt x="2947835" y="490093"/>
                      <a:pt x="2976334" y="468071"/>
                      <a:pt x="3000946" y="444322"/>
                    </a:cubicBezTo>
                    <a:cubicBezTo>
                      <a:pt x="2981947" y="415823"/>
                      <a:pt x="2964675" y="383438"/>
                      <a:pt x="2949130" y="347167"/>
                    </a:cubicBezTo>
                    <a:close/>
                    <a:moveTo>
                      <a:pt x="3017787" y="277215"/>
                    </a:moveTo>
                    <a:cubicBezTo>
                      <a:pt x="3029013" y="309168"/>
                      <a:pt x="3042399" y="338315"/>
                      <a:pt x="3057944" y="364655"/>
                    </a:cubicBezTo>
                    <a:cubicBezTo>
                      <a:pt x="3070466" y="339610"/>
                      <a:pt x="3079966" y="310464"/>
                      <a:pt x="3086443" y="277215"/>
                    </a:cubicBezTo>
                    <a:close/>
                    <a:moveTo>
                      <a:pt x="2307717" y="276568"/>
                    </a:moveTo>
                    <a:lnTo>
                      <a:pt x="2307717" y="296646"/>
                    </a:lnTo>
                    <a:lnTo>
                      <a:pt x="2451506" y="296646"/>
                    </a:lnTo>
                    <a:lnTo>
                      <a:pt x="2451506" y="276568"/>
                    </a:lnTo>
                    <a:close/>
                    <a:moveTo>
                      <a:pt x="3558159" y="255841"/>
                    </a:moveTo>
                    <a:cubicBezTo>
                      <a:pt x="3552977" y="268795"/>
                      <a:pt x="3544341" y="288658"/>
                      <a:pt x="3532251" y="315430"/>
                    </a:cubicBezTo>
                    <a:lnTo>
                      <a:pt x="3560749" y="374370"/>
                    </a:lnTo>
                    <a:cubicBezTo>
                      <a:pt x="3567658" y="362712"/>
                      <a:pt x="3574999" y="349542"/>
                      <a:pt x="3582771" y="334861"/>
                    </a:cubicBezTo>
                    <a:lnTo>
                      <a:pt x="3590544" y="321259"/>
                    </a:lnTo>
                    <a:cubicBezTo>
                      <a:pt x="3580612" y="300532"/>
                      <a:pt x="3569817" y="278727"/>
                      <a:pt x="3558159" y="255841"/>
                    </a:cubicBezTo>
                    <a:close/>
                    <a:moveTo>
                      <a:pt x="3386518" y="218275"/>
                    </a:moveTo>
                    <a:lnTo>
                      <a:pt x="3386518" y="393801"/>
                    </a:lnTo>
                    <a:cubicBezTo>
                      <a:pt x="3402927" y="367893"/>
                      <a:pt x="3418471" y="341338"/>
                      <a:pt x="3433153" y="314134"/>
                    </a:cubicBezTo>
                    <a:cubicBezTo>
                      <a:pt x="3422790" y="291681"/>
                      <a:pt x="3407245" y="259727"/>
                      <a:pt x="3386518" y="218275"/>
                    </a:cubicBezTo>
                    <a:close/>
                    <a:moveTo>
                      <a:pt x="2307717" y="209854"/>
                    </a:moveTo>
                    <a:lnTo>
                      <a:pt x="2307717" y="227342"/>
                    </a:lnTo>
                    <a:lnTo>
                      <a:pt x="2451506" y="227342"/>
                    </a:lnTo>
                    <a:lnTo>
                      <a:pt x="2451506" y="209854"/>
                    </a:lnTo>
                    <a:close/>
                    <a:moveTo>
                      <a:pt x="3729799" y="205968"/>
                    </a:moveTo>
                    <a:cubicBezTo>
                      <a:pt x="3717277" y="242671"/>
                      <a:pt x="3702596" y="280670"/>
                      <a:pt x="3685756" y="319963"/>
                    </a:cubicBezTo>
                    <a:cubicBezTo>
                      <a:pt x="3700005" y="347599"/>
                      <a:pt x="3714686" y="377393"/>
                      <a:pt x="3729799" y="409346"/>
                    </a:cubicBezTo>
                    <a:close/>
                    <a:moveTo>
                      <a:pt x="1335329" y="177469"/>
                    </a:moveTo>
                    <a:lnTo>
                      <a:pt x="1335329" y="303123"/>
                    </a:lnTo>
                    <a:lnTo>
                      <a:pt x="1362532" y="303123"/>
                    </a:lnTo>
                    <a:cubicBezTo>
                      <a:pt x="1389304" y="303123"/>
                      <a:pt x="1408195" y="298805"/>
                      <a:pt x="1419206" y="290169"/>
                    </a:cubicBezTo>
                    <a:cubicBezTo>
                      <a:pt x="1430217" y="281533"/>
                      <a:pt x="1435722" y="265341"/>
                      <a:pt x="1435722" y="241592"/>
                    </a:cubicBezTo>
                    <a:cubicBezTo>
                      <a:pt x="1435722" y="216547"/>
                      <a:pt x="1430109" y="199599"/>
                      <a:pt x="1418882" y="190747"/>
                    </a:cubicBezTo>
                    <a:cubicBezTo>
                      <a:pt x="1407655" y="181895"/>
                      <a:pt x="1388872" y="177469"/>
                      <a:pt x="1362532" y="177469"/>
                    </a:cubicBezTo>
                    <a:close/>
                    <a:moveTo>
                      <a:pt x="906704" y="177469"/>
                    </a:moveTo>
                    <a:lnTo>
                      <a:pt x="906704" y="303123"/>
                    </a:lnTo>
                    <a:lnTo>
                      <a:pt x="933907" y="303123"/>
                    </a:lnTo>
                    <a:cubicBezTo>
                      <a:pt x="960679" y="303123"/>
                      <a:pt x="979570" y="298805"/>
                      <a:pt x="990581" y="290169"/>
                    </a:cubicBezTo>
                    <a:cubicBezTo>
                      <a:pt x="1001592" y="281533"/>
                      <a:pt x="1007097" y="265341"/>
                      <a:pt x="1007097" y="241592"/>
                    </a:cubicBezTo>
                    <a:cubicBezTo>
                      <a:pt x="1007097" y="216547"/>
                      <a:pt x="1001484" y="199599"/>
                      <a:pt x="990257" y="190747"/>
                    </a:cubicBezTo>
                    <a:cubicBezTo>
                      <a:pt x="979030" y="181895"/>
                      <a:pt x="960247" y="177469"/>
                      <a:pt x="933907" y="177469"/>
                    </a:cubicBezTo>
                    <a:close/>
                    <a:moveTo>
                      <a:pt x="3386518" y="115290"/>
                    </a:moveTo>
                    <a:lnTo>
                      <a:pt x="3386518" y="168402"/>
                    </a:lnTo>
                    <a:lnTo>
                      <a:pt x="3439630" y="141198"/>
                    </a:lnTo>
                    <a:lnTo>
                      <a:pt x="3480435" y="215684"/>
                    </a:lnTo>
                    <a:cubicBezTo>
                      <a:pt x="3493821" y="183731"/>
                      <a:pt x="3504616" y="154584"/>
                      <a:pt x="3512820" y="128244"/>
                    </a:cubicBezTo>
                    <a:lnTo>
                      <a:pt x="3594430" y="158038"/>
                    </a:lnTo>
                    <a:cubicBezTo>
                      <a:pt x="3590112" y="171856"/>
                      <a:pt x="3585578" y="185242"/>
                      <a:pt x="3580828" y="198196"/>
                    </a:cubicBezTo>
                    <a:lnTo>
                      <a:pt x="3611270" y="183946"/>
                    </a:lnTo>
                    <a:cubicBezTo>
                      <a:pt x="3625520" y="208559"/>
                      <a:pt x="3633724" y="223024"/>
                      <a:pt x="3635883" y="227342"/>
                    </a:cubicBezTo>
                    <a:cubicBezTo>
                      <a:pt x="3651428" y="190639"/>
                      <a:pt x="3663086" y="159550"/>
                      <a:pt x="3670858" y="134074"/>
                    </a:cubicBezTo>
                    <a:lnTo>
                      <a:pt x="3729799" y="156743"/>
                    </a:lnTo>
                    <a:lnTo>
                      <a:pt x="3729799" y="115290"/>
                    </a:lnTo>
                    <a:close/>
                    <a:moveTo>
                      <a:pt x="1605267" y="78371"/>
                    </a:moveTo>
                    <a:lnTo>
                      <a:pt x="1947901" y="78371"/>
                    </a:lnTo>
                    <a:lnTo>
                      <a:pt x="1947901" y="191071"/>
                    </a:lnTo>
                    <a:lnTo>
                      <a:pt x="1840382" y="191071"/>
                    </a:lnTo>
                    <a:lnTo>
                      <a:pt x="1840382" y="527875"/>
                    </a:lnTo>
                    <a:lnTo>
                      <a:pt x="1712138" y="527875"/>
                    </a:lnTo>
                    <a:lnTo>
                      <a:pt x="1712138" y="191071"/>
                    </a:lnTo>
                    <a:lnTo>
                      <a:pt x="1605267" y="191071"/>
                    </a:lnTo>
                    <a:close/>
                    <a:moveTo>
                      <a:pt x="1206437" y="78371"/>
                    </a:moveTo>
                    <a:lnTo>
                      <a:pt x="1381315" y="78371"/>
                    </a:lnTo>
                    <a:cubicBezTo>
                      <a:pt x="1416723" y="78371"/>
                      <a:pt x="1446301" y="81286"/>
                      <a:pt x="1470050" y="87115"/>
                    </a:cubicBezTo>
                    <a:cubicBezTo>
                      <a:pt x="1493799" y="92945"/>
                      <a:pt x="1512906" y="102228"/>
                      <a:pt x="1527372" y="114966"/>
                    </a:cubicBezTo>
                    <a:cubicBezTo>
                      <a:pt x="1541837" y="127704"/>
                      <a:pt x="1552092" y="144221"/>
                      <a:pt x="1558137" y="164515"/>
                    </a:cubicBezTo>
                    <a:cubicBezTo>
                      <a:pt x="1564183" y="184810"/>
                      <a:pt x="1567205" y="209423"/>
                      <a:pt x="1567205" y="238353"/>
                    </a:cubicBezTo>
                    <a:cubicBezTo>
                      <a:pt x="1567205" y="269875"/>
                      <a:pt x="1563859" y="296322"/>
                      <a:pt x="1557166" y="317697"/>
                    </a:cubicBezTo>
                    <a:cubicBezTo>
                      <a:pt x="1550473" y="339071"/>
                      <a:pt x="1539678" y="356235"/>
                      <a:pt x="1524781" y="369189"/>
                    </a:cubicBezTo>
                    <a:cubicBezTo>
                      <a:pt x="1509884" y="382143"/>
                      <a:pt x="1490669" y="391426"/>
                      <a:pt x="1467136" y="397040"/>
                    </a:cubicBezTo>
                    <a:cubicBezTo>
                      <a:pt x="1443603" y="402653"/>
                      <a:pt x="1414996" y="405460"/>
                      <a:pt x="1381315" y="405460"/>
                    </a:cubicBezTo>
                    <a:lnTo>
                      <a:pt x="1335329" y="405460"/>
                    </a:lnTo>
                    <a:lnTo>
                      <a:pt x="1335329" y="527875"/>
                    </a:lnTo>
                    <a:lnTo>
                      <a:pt x="1206437" y="527875"/>
                    </a:lnTo>
                    <a:close/>
                    <a:moveTo>
                      <a:pt x="777811" y="78371"/>
                    </a:moveTo>
                    <a:lnTo>
                      <a:pt x="952690" y="78371"/>
                    </a:lnTo>
                    <a:cubicBezTo>
                      <a:pt x="988098" y="78371"/>
                      <a:pt x="1017676" y="81286"/>
                      <a:pt x="1041425" y="87115"/>
                    </a:cubicBezTo>
                    <a:cubicBezTo>
                      <a:pt x="1065174" y="92945"/>
                      <a:pt x="1084281" y="102228"/>
                      <a:pt x="1098747" y="114966"/>
                    </a:cubicBezTo>
                    <a:cubicBezTo>
                      <a:pt x="1113212" y="127704"/>
                      <a:pt x="1123467" y="144221"/>
                      <a:pt x="1129512" y="164515"/>
                    </a:cubicBezTo>
                    <a:cubicBezTo>
                      <a:pt x="1135558" y="184810"/>
                      <a:pt x="1138580" y="209423"/>
                      <a:pt x="1138580" y="238353"/>
                    </a:cubicBezTo>
                    <a:cubicBezTo>
                      <a:pt x="1138580" y="269875"/>
                      <a:pt x="1135234" y="296322"/>
                      <a:pt x="1128541" y="317697"/>
                    </a:cubicBezTo>
                    <a:cubicBezTo>
                      <a:pt x="1121848" y="339071"/>
                      <a:pt x="1111053" y="356235"/>
                      <a:pt x="1096156" y="369189"/>
                    </a:cubicBezTo>
                    <a:cubicBezTo>
                      <a:pt x="1081259" y="382143"/>
                      <a:pt x="1062044" y="391426"/>
                      <a:pt x="1038511" y="397040"/>
                    </a:cubicBezTo>
                    <a:cubicBezTo>
                      <a:pt x="1014977" y="402653"/>
                      <a:pt x="986371" y="405460"/>
                      <a:pt x="952690" y="405460"/>
                    </a:cubicBezTo>
                    <a:lnTo>
                      <a:pt x="906704" y="405460"/>
                    </a:lnTo>
                    <a:lnTo>
                      <a:pt x="906704" y="527875"/>
                    </a:lnTo>
                    <a:lnTo>
                      <a:pt x="777811" y="527875"/>
                    </a:lnTo>
                    <a:close/>
                    <a:moveTo>
                      <a:pt x="541439" y="78371"/>
                    </a:moveTo>
                    <a:lnTo>
                      <a:pt x="636651" y="78371"/>
                    </a:lnTo>
                    <a:lnTo>
                      <a:pt x="636651" y="527875"/>
                    </a:lnTo>
                    <a:lnTo>
                      <a:pt x="512940" y="527875"/>
                    </a:lnTo>
                    <a:lnTo>
                      <a:pt x="512940" y="187833"/>
                    </a:lnTo>
                    <a:lnTo>
                      <a:pt x="404127" y="209207"/>
                    </a:lnTo>
                    <a:lnTo>
                      <a:pt x="404127" y="105575"/>
                    </a:lnTo>
                    <a:close/>
                    <a:moveTo>
                      <a:pt x="33033" y="78371"/>
                    </a:moveTo>
                    <a:lnTo>
                      <a:pt x="281749" y="78371"/>
                    </a:lnTo>
                    <a:lnTo>
                      <a:pt x="281749" y="180708"/>
                    </a:lnTo>
                    <a:lnTo>
                      <a:pt x="132131" y="180708"/>
                    </a:lnTo>
                    <a:lnTo>
                      <a:pt x="121120" y="249364"/>
                    </a:lnTo>
                    <a:cubicBezTo>
                      <a:pt x="128892" y="247637"/>
                      <a:pt x="136125" y="246450"/>
                      <a:pt x="142818" y="245802"/>
                    </a:cubicBezTo>
                    <a:cubicBezTo>
                      <a:pt x="149511" y="245154"/>
                      <a:pt x="157175" y="244830"/>
                      <a:pt x="165811" y="244830"/>
                    </a:cubicBezTo>
                    <a:cubicBezTo>
                      <a:pt x="214605" y="244830"/>
                      <a:pt x="250768" y="256489"/>
                      <a:pt x="274301" y="279806"/>
                    </a:cubicBezTo>
                    <a:cubicBezTo>
                      <a:pt x="297834" y="303123"/>
                      <a:pt x="309601" y="338099"/>
                      <a:pt x="309601" y="384733"/>
                    </a:cubicBezTo>
                    <a:cubicBezTo>
                      <a:pt x="309601" y="435254"/>
                      <a:pt x="291897" y="472821"/>
                      <a:pt x="256489" y="497433"/>
                    </a:cubicBezTo>
                    <a:cubicBezTo>
                      <a:pt x="221082" y="522046"/>
                      <a:pt x="171209" y="534352"/>
                      <a:pt x="106870" y="534352"/>
                    </a:cubicBezTo>
                    <a:cubicBezTo>
                      <a:pt x="86144" y="534352"/>
                      <a:pt x="68116" y="533704"/>
                      <a:pt x="52788" y="532409"/>
                    </a:cubicBezTo>
                    <a:cubicBezTo>
                      <a:pt x="37459" y="531114"/>
                      <a:pt x="21590" y="528955"/>
                      <a:pt x="5182" y="525932"/>
                    </a:cubicBezTo>
                    <a:lnTo>
                      <a:pt x="5182" y="422948"/>
                    </a:lnTo>
                    <a:cubicBezTo>
                      <a:pt x="12954" y="424675"/>
                      <a:pt x="20187" y="426186"/>
                      <a:pt x="26880" y="427482"/>
                    </a:cubicBezTo>
                    <a:cubicBezTo>
                      <a:pt x="33572" y="428777"/>
                      <a:pt x="40265" y="429964"/>
                      <a:pt x="46958" y="431044"/>
                    </a:cubicBezTo>
                    <a:cubicBezTo>
                      <a:pt x="53651" y="432124"/>
                      <a:pt x="60668" y="432879"/>
                      <a:pt x="68008" y="433311"/>
                    </a:cubicBezTo>
                    <a:cubicBezTo>
                      <a:pt x="75349" y="433743"/>
                      <a:pt x="83985" y="433959"/>
                      <a:pt x="93916" y="433959"/>
                    </a:cubicBezTo>
                    <a:cubicBezTo>
                      <a:pt x="105575" y="433959"/>
                      <a:pt x="116586" y="433311"/>
                      <a:pt x="126949" y="432016"/>
                    </a:cubicBezTo>
                    <a:cubicBezTo>
                      <a:pt x="137312" y="430720"/>
                      <a:pt x="146380" y="428237"/>
                      <a:pt x="154153" y="424567"/>
                    </a:cubicBezTo>
                    <a:cubicBezTo>
                      <a:pt x="161925" y="420897"/>
                      <a:pt x="168078" y="415823"/>
                      <a:pt x="172612" y="409346"/>
                    </a:cubicBezTo>
                    <a:cubicBezTo>
                      <a:pt x="177146" y="402869"/>
                      <a:pt x="179413" y="394449"/>
                      <a:pt x="179413" y="384086"/>
                    </a:cubicBezTo>
                    <a:cubicBezTo>
                      <a:pt x="179413" y="364223"/>
                      <a:pt x="172720" y="351161"/>
                      <a:pt x="159334" y="344900"/>
                    </a:cubicBezTo>
                    <a:cubicBezTo>
                      <a:pt x="145948" y="338639"/>
                      <a:pt x="126301" y="335508"/>
                      <a:pt x="100393" y="335508"/>
                    </a:cubicBezTo>
                    <a:cubicBezTo>
                      <a:pt x="84849" y="335508"/>
                      <a:pt x="68008" y="336480"/>
                      <a:pt x="49873" y="338423"/>
                    </a:cubicBezTo>
                    <a:cubicBezTo>
                      <a:pt x="31737" y="340366"/>
                      <a:pt x="15113" y="342633"/>
                      <a:pt x="0" y="345224"/>
                    </a:cubicBezTo>
                    <a:close/>
                    <a:moveTo>
                      <a:pt x="3287420" y="14897"/>
                    </a:moveTo>
                    <a:lnTo>
                      <a:pt x="3831488" y="14897"/>
                    </a:lnTo>
                    <a:lnTo>
                      <a:pt x="3831488" y="512978"/>
                    </a:lnTo>
                    <a:cubicBezTo>
                      <a:pt x="3831488" y="535000"/>
                      <a:pt x="3828466" y="552056"/>
                      <a:pt x="3822420" y="564146"/>
                    </a:cubicBezTo>
                    <a:cubicBezTo>
                      <a:pt x="3816375" y="576237"/>
                      <a:pt x="3806552" y="584873"/>
                      <a:pt x="3792950" y="590054"/>
                    </a:cubicBezTo>
                    <a:cubicBezTo>
                      <a:pt x="3779348" y="595236"/>
                      <a:pt x="3760025" y="598906"/>
                      <a:pt x="3734981" y="601065"/>
                    </a:cubicBezTo>
                    <a:lnTo>
                      <a:pt x="3685756" y="604951"/>
                    </a:lnTo>
                    <a:lnTo>
                      <a:pt x="3656609" y="509092"/>
                    </a:lnTo>
                    <a:lnTo>
                      <a:pt x="3700653" y="504558"/>
                    </a:lnTo>
                    <a:cubicBezTo>
                      <a:pt x="3711880" y="503694"/>
                      <a:pt x="3719544" y="501211"/>
                      <a:pt x="3723646" y="497109"/>
                    </a:cubicBezTo>
                    <a:cubicBezTo>
                      <a:pt x="3727748" y="493007"/>
                      <a:pt x="3729799" y="485991"/>
                      <a:pt x="3729799" y="476059"/>
                    </a:cubicBezTo>
                    <a:lnTo>
                      <a:pt x="3729799" y="454037"/>
                    </a:lnTo>
                    <a:lnTo>
                      <a:pt x="3667620" y="486422"/>
                    </a:lnTo>
                    <a:cubicBezTo>
                      <a:pt x="3659416" y="467423"/>
                      <a:pt x="3649269" y="445185"/>
                      <a:pt x="3637178" y="419709"/>
                    </a:cubicBezTo>
                    <a:cubicBezTo>
                      <a:pt x="3614293" y="463753"/>
                      <a:pt x="3587737" y="506717"/>
                      <a:pt x="3557511" y="548602"/>
                    </a:cubicBezTo>
                    <a:lnTo>
                      <a:pt x="3481730" y="500024"/>
                    </a:lnTo>
                    <a:cubicBezTo>
                      <a:pt x="3498139" y="476275"/>
                      <a:pt x="3514763" y="450799"/>
                      <a:pt x="3531603" y="423595"/>
                    </a:cubicBezTo>
                    <a:lnTo>
                      <a:pt x="3493389" y="444970"/>
                    </a:lnTo>
                    <a:cubicBezTo>
                      <a:pt x="3490798" y="438493"/>
                      <a:pt x="3486480" y="428777"/>
                      <a:pt x="3480435" y="415823"/>
                    </a:cubicBezTo>
                    <a:cubicBezTo>
                      <a:pt x="3458413" y="454685"/>
                      <a:pt x="3436391" y="490093"/>
                      <a:pt x="3414369" y="522046"/>
                    </a:cubicBezTo>
                    <a:lnTo>
                      <a:pt x="3386518" y="501319"/>
                    </a:lnTo>
                    <a:lnTo>
                      <a:pt x="3386518" y="601065"/>
                    </a:lnTo>
                    <a:lnTo>
                      <a:pt x="3287420" y="601065"/>
                    </a:lnTo>
                    <a:close/>
                    <a:moveTo>
                      <a:pt x="2691346" y="1295"/>
                    </a:moveTo>
                    <a:lnTo>
                      <a:pt x="2784615" y="3886"/>
                    </a:lnTo>
                    <a:lnTo>
                      <a:pt x="2784615" y="95859"/>
                    </a:lnTo>
                    <a:lnTo>
                      <a:pt x="2833192" y="95859"/>
                    </a:lnTo>
                    <a:lnTo>
                      <a:pt x="2833192" y="194310"/>
                    </a:lnTo>
                    <a:lnTo>
                      <a:pt x="2784615" y="194310"/>
                    </a:lnTo>
                    <a:lnTo>
                      <a:pt x="2784615" y="247421"/>
                    </a:lnTo>
                    <a:lnTo>
                      <a:pt x="2800159" y="228638"/>
                    </a:lnTo>
                    <a:cubicBezTo>
                      <a:pt x="2816568" y="245910"/>
                      <a:pt x="2834919" y="266204"/>
                      <a:pt x="2855214" y="289522"/>
                    </a:cubicBezTo>
                    <a:cubicBezTo>
                      <a:pt x="2856077" y="260159"/>
                      <a:pt x="2856509" y="235762"/>
                      <a:pt x="2856509" y="216331"/>
                    </a:cubicBezTo>
                    <a:lnTo>
                      <a:pt x="2856509" y="36919"/>
                    </a:lnTo>
                    <a:cubicBezTo>
                      <a:pt x="2972664" y="34760"/>
                      <a:pt x="3081693" y="27419"/>
                      <a:pt x="3183598" y="14897"/>
                    </a:cubicBezTo>
                    <a:lnTo>
                      <a:pt x="3203676" y="119824"/>
                    </a:lnTo>
                    <a:cubicBezTo>
                      <a:pt x="3154451" y="124142"/>
                      <a:pt x="3071114" y="129755"/>
                      <a:pt x="2953664" y="136664"/>
                    </a:cubicBezTo>
                    <a:lnTo>
                      <a:pt x="2953664" y="179413"/>
                    </a:lnTo>
                    <a:lnTo>
                      <a:pt x="3185541" y="179413"/>
                    </a:lnTo>
                    <a:lnTo>
                      <a:pt x="3185541" y="283045"/>
                    </a:lnTo>
                    <a:cubicBezTo>
                      <a:pt x="3177768" y="316293"/>
                      <a:pt x="3168809" y="346087"/>
                      <a:pt x="3158661" y="372427"/>
                    </a:cubicBezTo>
                    <a:cubicBezTo>
                      <a:pt x="3148514" y="398767"/>
                      <a:pt x="3136100" y="423164"/>
                      <a:pt x="3121418" y="445617"/>
                    </a:cubicBezTo>
                    <a:cubicBezTo>
                      <a:pt x="3150349" y="473252"/>
                      <a:pt x="3184461" y="496570"/>
                      <a:pt x="3223755" y="515569"/>
                    </a:cubicBezTo>
                    <a:lnTo>
                      <a:pt x="3167405" y="604951"/>
                    </a:lnTo>
                    <a:cubicBezTo>
                      <a:pt x="3125089" y="577748"/>
                      <a:pt x="3089465" y="549033"/>
                      <a:pt x="3060535" y="518807"/>
                    </a:cubicBezTo>
                    <a:cubicBezTo>
                      <a:pt x="3032036" y="546011"/>
                      <a:pt x="2994038" y="574725"/>
                      <a:pt x="2946540" y="604951"/>
                    </a:cubicBezTo>
                    <a:lnTo>
                      <a:pt x="2898610" y="551192"/>
                    </a:lnTo>
                    <a:cubicBezTo>
                      <a:pt x="2891269" y="568033"/>
                      <a:pt x="2882849" y="585520"/>
                      <a:pt x="2873350" y="603656"/>
                    </a:cubicBezTo>
                    <a:lnTo>
                      <a:pt x="2785262" y="546011"/>
                    </a:lnTo>
                    <a:cubicBezTo>
                      <a:pt x="2807716" y="509308"/>
                      <a:pt x="2824016" y="474980"/>
                      <a:pt x="2834164" y="443026"/>
                    </a:cubicBezTo>
                    <a:cubicBezTo>
                      <a:pt x="2844311" y="411073"/>
                      <a:pt x="2850896" y="370484"/>
                      <a:pt x="2853918" y="321259"/>
                    </a:cubicBezTo>
                    <a:lnTo>
                      <a:pt x="2823476" y="375018"/>
                    </a:lnTo>
                    <a:cubicBezTo>
                      <a:pt x="2811386" y="358610"/>
                      <a:pt x="2798432" y="342201"/>
                      <a:pt x="2784615" y="325793"/>
                    </a:cubicBezTo>
                    <a:lnTo>
                      <a:pt x="2784615" y="601065"/>
                    </a:lnTo>
                    <a:lnTo>
                      <a:pt x="2691346" y="601065"/>
                    </a:lnTo>
                    <a:lnTo>
                      <a:pt x="2691346" y="376961"/>
                    </a:lnTo>
                    <a:cubicBezTo>
                      <a:pt x="2680982" y="396824"/>
                      <a:pt x="2670080" y="416255"/>
                      <a:pt x="2658637" y="435254"/>
                    </a:cubicBezTo>
                    <a:cubicBezTo>
                      <a:pt x="2647194" y="454253"/>
                      <a:pt x="2638019" y="468503"/>
                      <a:pt x="2631110" y="478002"/>
                    </a:cubicBezTo>
                    <a:lnTo>
                      <a:pt x="2612974" y="332917"/>
                    </a:lnTo>
                    <a:cubicBezTo>
                      <a:pt x="2630246" y="310464"/>
                      <a:pt x="2645683" y="286607"/>
                      <a:pt x="2659285" y="261347"/>
                    </a:cubicBezTo>
                    <a:cubicBezTo>
                      <a:pt x="2672886" y="236086"/>
                      <a:pt x="2682494" y="213741"/>
                      <a:pt x="2688107" y="194310"/>
                    </a:cubicBezTo>
                    <a:lnTo>
                      <a:pt x="2638234" y="194310"/>
                    </a:lnTo>
                    <a:lnTo>
                      <a:pt x="2638234" y="95859"/>
                    </a:lnTo>
                    <a:lnTo>
                      <a:pt x="2691346" y="95859"/>
                    </a:lnTo>
                    <a:close/>
                    <a:moveTo>
                      <a:pt x="2259787" y="1295"/>
                    </a:moveTo>
                    <a:lnTo>
                      <a:pt x="2345931" y="3886"/>
                    </a:lnTo>
                    <a:lnTo>
                      <a:pt x="2345931" y="31737"/>
                    </a:lnTo>
                    <a:lnTo>
                      <a:pt x="2413292" y="31737"/>
                    </a:lnTo>
                    <a:lnTo>
                      <a:pt x="2413292" y="1295"/>
                    </a:lnTo>
                    <a:lnTo>
                      <a:pt x="2501379" y="3886"/>
                    </a:lnTo>
                    <a:lnTo>
                      <a:pt x="2501379" y="31737"/>
                    </a:lnTo>
                    <a:lnTo>
                      <a:pt x="2569388" y="31737"/>
                    </a:lnTo>
                    <a:lnTo>
                      <a:pt x="2569388" y="118529"/>
                    </a:lnTo>
                    <a:lnTo>
                      <a:pt x="2501379" y="118529"/>
                    </a:lnTo>
                    <a:lnTo>
                      <a:pt x="2501379" y="139255"/>
                    </a:lnTo>
                    <a:lnTo>
                      <a:pt x="2413292" y="139255"/>
                    </a:lnTo>
                    <a:lnTo>
                      <a:pt x="2413292" y="118529"/>
                    </a:lnTo>
                    <a:lnTo>
                      <a:pt x="2345931" y="118529"/>
                    </a:lnTo>
                    <a:lnTo>
                      <a:pt x="2345931" y="139255"/>
                    </a:lnTo>
                    <a:lnTo>
                      <a:pt x="2259787" y="139255"/>
                    </a:lnTo>
                    <a:lnTo>
                      <a:pt x="2259787" y="118529"/>
                    </a:lnTo>
                    <a:lnTo>
                      <a:pt x="2202142" y="118529"/>
                    </a:lnTo>
                    <a:lnTo>
                      <a:pt x="2202142" y="31737"/>
                    </a:lnTo>
                    <a:lnTo>
                      <a:pt x="2259787" y="31737"/>
                    </a:lnTo>
                    <a:close/>
                    <a:moveTo>
                      <a:pt x="2051228" y="0"/>
                    </a:moveTo>
                    <a:lnTo>
                      <a:pt x="2146440" y="2590"/>
                    </a:lnTo>
                    <a:lnTo>
                      <a:pt x="2146440" y="95859"/>
                    </a:lnTo>
                    <a:lnTo>
                      <a:pt x="2185949" y="95859"/>
                    </a:lnTo>
                    <a:lnTo>
                      <a:pt x="2185949" y="194310"/>
                    </a:lnTo>
                    <a:lnTo>
                      <a:pt x="2146440" y="194310"/>
                    </a:lnTo>
                    <a:lnTo>
                      <a:pt x="2146440" y="231229"/>
                    </a:lnTo>
                    <a:lnTo>
                      <a:pt x="2161337" y="215684"/>
                    </a:lnTo>
                    <a:cubicBezTo>
                      <a:pt x="2166950" y="222593"/>
                      <a:pt x="2183790" y="247205"/>
                      <a:pt x="2211857" y="289522"/>
                    </a:cubicBezTo>
                    <a:lnTo>
                      <a:pt x="2211857" y="149618"/>
                    </a:lnTo>
                    <a:lnTo>
                      <a:pt x="2548661" y="149618"/>
                    </a:lnTo>
                    <a:lnTo>
                      <a:pt x="2548661" y="352348"/>
                    </a:lnTo>
                    <a:lnTo>
                      <a:pt x="2428189" y="352348"/>
                    </a:lnTo>
                    <a:lnTo>
                      <a:pt x="2428189" y="382143"/>
                    </a:lnTo>
                    <a:lnTo>
                      <a:pt x="2572626" y="382143"/>
                    </a:lnTo>
                    <a:lnTo>
                      <a:pt x="2572626" y="461810"/>
                    </a:lnTo>
                    <a:lnTo>
                      <a:pt x="2434018" y="461810"/>
                    </a:lnTo>
                    <a:cubicBezTo>
                      <a:pt x="2447836" y="476491"/>
                      <a:pt x="2466403" y="487826"/>
                      <a:pt x="2489721" y="495814"/>
                    </a:cubicBezTo>
                    <a:cubicBezTo>
                      <a:pt x="2513038" y="503802"/>
                      <a:pt x="2546718" y="511251"/>
                      <a:pt x="2590762" y="518160"/>
                    </a:cubicBezTo>
                    <a:lnTo>
                      <a:pt x="2558377" y="602361"/>
                    </a:lnTo>
                    <a:cubicBezTo>
                      <a:pt x="2516924" y="594156"/>
                      <a:pt x="2482164" y="584441"/>
                      <a:pt x="2454097" y="573214"/>
                    </a:cubicBezTo>
                    <a:cubicBezTo>
                      <a:pt x="2426030" y="561987"/>
                      <a:pt x="2402281" y="547306"/>
                      <a:pt x="2382850" y="529171"/>
                    </a:cubicBezTo>
                    <a:cubicBezTo>
                      <a:pt x="2366442" y="545147"/>
                      <a:pt x="2343988" y="558965"/>
                      <a:pt x="2315489" y="570623"/>
                    </a:cubicBezTo>
                    <a:cubicBezTo>
                      <a:pt x="2286990" y="582282"/>
                      <a:pt x="2249640" y="593293"/>
                      <a:pt x="2203437" y="603656"/>
                    </a:cubicBezTo>
                    <a:lnTo>
                      <a:pt x="2165870" y="517512"/>
                    </a:lnTo>
                    <a:cubicBezTo>
                      <a:pt x="2212505" y="510603"/>
                      <a:pt x="2247157" y="503155"/>
                      <a:pt x="2269826" y="495166"/>
                    </a:cubicBezTo>
                    <a:cubicBezTo>
                      <a:pt x="2292496" y="487178"/>
                      <a:pt x="2308365" y="476059"/>
                      <a:pt x="2317432" y="461810"/>
                    </a:cubicBezTo>
                    <a:lnTo>
                      <a:pt x="2191778" y="461810"/>
                    </a:lnTo>
                    <a:lnTo>
                      <a:pt x="2191778" y="382143"/>
                    </a:lnTo>
                    <a:lnTo>
                      <a:pt x="2332329" y="382143"/>
                    </a:lnTo>
                    <a:lnTo>
                      <a:pt x="2332329" y="352348"/>
                    </a:lnTo>
                    <a:lnTo>
                      <a:pt x="2211857" y="352348"/>
                    </a:lnTo>
                    <a:lnTo>
                      <a:pt x="2211857" y="329679"/>
                    </a:lnTo>
                    <a:lnTo>
                      <a:pt x="2171052" y="375666"/>
                    </a:lnTo>
                    <a:lnTo>
                      <a:pt x="2146440" y="332270"/>
                    </a:lnTo>
                    <a:lnTo>
                      <a:pt x="2146440" y="599770"/>
                    </a:lnTo>
                    <a:lnTo>
                      <a:pt x="2051228" y="599770"/>
                    </a:lnTo>
                    <a:lnTo>
                      <a:pt x="2051228" y="373075"/>
                    </a:lnTo>
                    <a:cubicBezTo>
                      <a:pt x="2041296" y="393369"/>
                      <a:pt x="2030717" y="413340"/>
                      <a:pt x="2019490" y="432987"/>
                    </a:cubicBezTo>
                    <a:cubicBezTo>
                      <a:pt x="2008264" y="452634"/>
                      <a:pt x="1999412" y="467207"/>
                      <a:pt x="1992935" y="476707"/>
                    </a:cubicBezTo>
                    <a:lnTo>
                      <a:pt x="1976742" y="331622"/>
                    </a:lnTo>
                    <a:cubicBezTo>
                      <a:pt x="1995310" y="300964"/>
                      <a:pt x="2010531" y="274517"/>
                      <a:pt x="2022405" y="252279"/>
                    </a:cubicBezTo>
                    <a:cubicBezTo>
                      <a:pt x="2034280" y="230041"/>
                      <a:pt x="2042592" y="210718"/>
                      <a:pt x="2047342" y="194310"/>
                    </a:cubicBezTo>
                    <a:lnTo>
                      <a:pt x="2000707" y="194310"/>
                    </a:lnTo>
                    <a:lnTo>
                      <a:pt x="2000707" y="95859"/>
                    </a:lnTo>
                    <a:lnTo>
                      <a:pt x="2051228" y="9585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altLang="zh-CN" sz="51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  <p:sp>
            <p:nvSpPr>
              <p:cNvPr id="11" name="TextBox 3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767184" y="3833264"/>
                <a:ext cx="6806299" cy="595696"/>
              </a:xfrm>
              <a:custGeom>
                <a:avLst/>
                <a:gdLst/>
                <a:ahLst/>
                <a:cxnLst/>
                <a:rect l="l" t="t" r="r" b="b"/>
                <a:pathLst>
                  <a:path w="6806298" h="595694">
                    <a:moveTo>
                      <a:pt x="5439423" y="342805"/>
                    </a:moveTo>
                    <a:lnTo>
                      <a:pt x="5551818" y="342805"/>
                    </a:lnTo>
                    <a:lnTo>
                      <a:pt x="5551818" y="455200"/>
                    </a:lnTo>
                    <a:lnTo>
                      <a:pt x="5439423" y="455200"/>
                    </a:lnTo>
                    <a:close/>
                    <a:moveTo>
                      <a:pt x="1629423" y="342805"/>
                    </a:moveTo>
                    <a:lnTo>
                      <a:pt x="1741818" y="342805"/>
                    </a:lnTo>
                    <a:lnTo>
                      <a:pt x="1741818" y="455200"/>
                    </a:lnTo>
                    <a:lnTo>
                      <a:pt x="1629423" y="455200"/>
                    </a:lnTo>
                    <a:close/>
                    <a:moveTo>
                      <a:pt x="4893050" y="328755"/>
                    </a:moveTo>
                    <a:cubicBezTo>
                      <a:pt x="4870196" y="328755"/>
                      <a:pt x="4853056" y="331003"/>
                      <a:pt x="4841629" y="335499"/>
                    </a:cubicBezTo>
                    <a:cubicBezTo>
                      <a:pt x="4830202" y="339995"/>
                      <a:pt x="4824489" y="347675"/>
                      <a:pt x="4824489" y="358540"/>
                    </a:cubicBezTo>
                    <a:cubicBezTo>
                      <a:pt x="4824489" y="364909"/>
                      <a:pt x="4827393" y="370248"/>
                      <a:pt x="4833199" y="374556"/>
                    </a:cubicBezTo>
                    <a:cubicBezTo>
                      <a:pt x="4839007" y="378865"/>
                      <a:pt x="4846968" y="381019"/>
                      <a:pt x="4857083" y="381019"/>
                    </a:cubicBezTo>
                    <a:cubicBezTo>
                      <a:pt x="4873568" y="381019"/>
                      <a:pt x="4886868" y="377460"/>
                      <a:pt x="4896983" y="370342"/>
                    </a:cubicBezTo>
                    <a:cubicBezTo>
                      <a:pt x="4907099" y="363223"/>
                      <a:pt x="4912157" y="353670"/>
                      <a:pt x="4912157" y="341681"/>
                    </a:cubicBezTo>
                    <a:lnTo>
                      <a:pt x="4912157" y="328755"/>
                    </a:lnTo>
                    <a:close/>
                    <a:moveTo>
                      <a:pt x="4152881" y="202873"/>
                    </a:moveTo>
                    <a:cubicBezTo>
                      <a:pt x="4133774" y="202873"/>
                      <a:pt x="4118694" y="210179"/>
                      <a:pt x="4107642" y="224790"/>
                    </a:cubicBezTo>
                    <a:cubicBezTo>
                      <a:pt x="4096590" y="239401"/>
                      <a:pt x="4091064" y="259445"/>
                      <a:pt x="4091064" y="284921"/>
                    </a:cubicBezTo>
                    <a:cubicBezTo>
                      <a:pt x="4091064" y="310397"/>
                      <a:pt x="4096590" y="330535"/>
                      <a:pt x="4107642" y="345334"/>
                    </a:cubicBezTo>
                    <a:cubicBezTo>
                      <a:pt x="4118694" y="360132"/>
                      <a:pt x="4133774" y="367532"/>
                      <a:pt x="4152881" y="367532"/>
                    </a:cubicBezTo>
                    <a:cubicBezTo>
                      <a:pt x="4171988" y="367532"/>
                      <a:pt x="4187068" y="360132"/>
                      <a:pt x="4198120" y="345334"/>
                    </a:cubicBezTo>
                    <a:cubicBezTo>
                      <a:pt x="4209172" y="330535"/>
                      <a:pt x="4214698" y="310397"/>
                      <a:pt x="4214698" y="284921"/>
                    </a:cubicBezTo>
                    <a:cubicBezTo>
                      <a:pt x="4214698" y="259445"/>
                      <a:pt x="4209172" y="239401"/>
                      <a:pt x="4198120" y="224790"/>
                    </a:cubicBezTo>
                    <a:cubicBezTo>
                      <a:pt x="4187068" y="210179"/>
                      <a:pt x="4171988" y="202873"/>
                      <a:pt x="4152881" y="202873"/>
                    </a:cubicBezTo>
                    <a:close/>
                    <a:moveTo>
                      <a:pt x="6115031" y="202873"/>
                    </a:moveTo>
                    <a:cubicBezTo>
                      <a:pt x="6095924" y="202873"/>
                      <a:pt x="6080844" y="210179"/>
                      <a:pt x="6069792" y="224790"/>
                    </a:cubicBezTo>
                    <a:cubicBezTo>
                      <a:pt x="6058740" y="239401"/>
                      <a:pt x="6053214" y="259445"/>
                      <a:pt x="6053214" y="284921"/>
                    </a:cubicBezTo>
                    <a:cubicBezTo>
                      <a:pt x="6053214" y="310397"/>
                      <a:pt x="6058740" y="330535"/>
                      <a:pt x="6069792" y="345334"/>
                    </a:cubicBezTo>
                    <a:cubicBezTo>
                      <a:pt x="6080844" y="360132"/>
                      <a:pt x="6095924" y="367532"/>
                      <a:pt x="6115031" y="367532"/>
                    </a:cubicBezTo>
                    <a:cubicBezTo>
                      <a:pt x="6134139" y="367532"/>
                      <a:pt x="6149218" y="360132"/>
                      <a:pt x="6160270" y="345334"/>
                    </a:cubicBezTo>
                    <a:cubicBezTo>
                      <a:pt x="6171322" y="330535"/>
                      <a:pt x="6176848" y="310397"/>
                      <a:pt x="6176848" y="284921"/>
                    </a:cubicBezTo>
                    <a:cubicBezTo>
                      <a:pt x="6176848" y="259445"/>
                      <a:pt x="6171322" y="239401"/>
                      <a:pt x="6160270" y="224790"/>
                    </a:cubicBezTo>
                    <a:cubicBezTo>
                      <a:pt x="6149218" y="210179"/>
                      <a:pt x="6134139" y="202873"/>
                      <a:pt x="6115031" y="202873"/>
                    </a:cubicBezTo>
                    <a:close/>
                    <a:moveTo>
                      <a:pt x="4524947" y="201749"/>
                    </a:moveTo>
                    <a:cubicBezTo>
                      <a:pt x="4505465" y="201749"/>
                      <a:pt x="4490104" y="209242"/>
                      <a:pt x="4478865" y="224228"/>
                    </a:cubicBezTo>
                    <a:cubicBezTo>
                      <a:pt x="4467625" y="239214"/>
                      <a:pt x="4462006" y="259632"/>
                      <a:pt x="4462006" y="285483"/>
                    </a:cubicBezTo>
                    <a:cubicBezTo>
                      <a:pt x="4462006" y="310959"/>
                      <a:pt x="4467438" y="331191"/>
                      <a:pt x="4478303" y="346177"/>
                    </a:cubicBezTo>
                    <a:cubicBezTo>
                      <a:pt x="4489168" y="361163"/>
                      <a:pt x="4503966" y="368656"/>
                      <a:pt x="4522699" y="368656"/>
                    </a:cubicBezTo>
                    <a:cubicBezTo>
                      <a:pt x="4542181" y="368656"/>
                      <a:pt x="4557541" y="361163"/>
                      <a:pt x="4568781" y="346177"/>
                    </a:cubicBezTo>
                    <a:cubicBezTo>
                      <a:pt x="4580020" y="331191"/>
                      <a:pt x="4585640" y="310959"/>
                      <a:pt x="4585640" y="285483"/>
                    </a:cubicBezTo>
                    <a:cubicBezTo>
                      <a:pt x="4585640" y="259632"/>
                      <a:pt x="4580207" y="239214"/>
                      <a:pt x="4569343" y="224228"/>
                    </a:cubicBezTo>
                    <a:cubicBezTo>
                      <a:pt x="4558478" y="209242"/>
                      <a:pt x="4543679" y="201749"/>
                      <a:pt x="4524947" y="201749"/>
                    </a:cubicBezTo>
                    <a:close/>
                    <a:moveTo>
                      <a:pt x="2991422" y="201749"/>
                    </a:moveTo>
                    <a:cubicBezTo>
                      <a:pt x="2971940" y="201749"/>
                      <a:pt x="2956579" y="209242"/>
                      <a:pt x="2945340" y="224228"/>
                    </a:cubicBezTo>
                    <a:cubicBezTo>
                      <a:pt x="2934100" y="239214"/>
                      <a:pt x="2928481" y="259632"/>
                      <a:pt x="2928481" y="285483"/>
                    </a:cubicBezTo>
                    <a:cubicBezTo>
                      <a:pt x="2928481" y="310959"/>
                      <a:pt x="2933913" y="331191"/>
                      <a:pt x="2944778" y="346177"/>
                    </a:cubicBezTo>
                    <a:cubicBezTo>
                      <a:pt x="2955643" y="361163"/>
                      <a:pt x="2970441" y="368656"/>
                      <a:pt x="2989174" y="368656"/>
                    </a:cubicBezTo>
                    <a:cubicBezTo>
                      <a:pt x="3008655" y="368656"/>
                      <a:pt x="3024016" y="361163"/>
                      <a:pt x="3035256" y="346177"/>
                    </a:cubicBezTo>
                    <a:cubicBezTo>
                      <a:pt x="3046495" y="331191"/>
                      <a:pt x="3052115" y="310959"/>
                      <a:pt x="3052115" y="285483"/>
                    </a:cubicBezTo>
                    <a:cubicBezTo>
                      <a:pt x="3052115" y="259632"/>
                      <a:pt x="3046682" y="239214"/>
                      <a:pt x="3035818" y="224228"/>
                    </a:cubicBezTo>
                    <a:cubicBezTo>
                      <a:pt x="3024953" y="209242"/>
                      <a:pt x="3010154" y="201749"/>
                      <a:pt x="2991422" y="201749"/>
                    </a:cubicBezTo>
                    <a:close/>
                    <a:moveTo>
                      <a:pt x="2619947" y="201749"/>
                    </a:moveTo>
                    <a:cubicBezTo>
                      <a:pt x="2600465" y="201749"/>
                      <a:pt x="2585104" y="209242"/>
                      <a:pt x="2573865" y="224228"/>
                    </a:cubicBezTo>
                    <a:cubicBezTo>
                      <a:pt x="2562625" y="239214"/>
                      <a:pt x="2557006" y="259632"/>
                      <a:pt x="2557006" y="285483"/>
                    </a:cubicBezTo>
                    <a:cubicBezTo>
                      <a:pt x="2557006" y="310959"/>
                      <a:pt x="2562438" y="331191"/>
                      <a:pt x="2573303" y="346177"/>
                    </a:cubicBezTo>
                    <a:cubicBezTo>
                      <a:pt x="2584168" y="361163"/>
                      <a:pt x="2598966" y="368656"/>
                      <a:pt x="2617699" y="368656"/>
                    </a:cubicBezTo>
                    <a:cubicBezTo>
                      <a:pt x="2637181" y="368656"/>
                      <a:pt x="2652541" y="361163"/>
                      <a:pt x="2663781" y="346177"/>
                    </a:cubicBezTo>
                    <a:cubicBezTo>
                      <a:pt x="2675020" y="331191"/>
                      <a:pt x="2680640" y="310959"/>
                      <a:pt x="2680640" y="285483"/>
                    </a:cubicBezTo>
                    <a:cubicBezTo>
                      <a:pt x="2680640" y="259632"/>
                      <a:pt x="2675207" y="239214"/>
                      <a:pt x="2664343" y="224228"/>
                    </a:cubicBezTo>
                    <a:cubicBezTo>
                      <a:pt x="2653478" y="209242"/>
                      <a:pt x="2638679" y="201749"/>
                      <a:pt x="2619947" y="201749"/>
                    </a:cubicBezTo>
                    <a:close/>
                    <a:moveTo>
                      <a:pt x="1066800" y="115205"/>
                    </a:moveTo>
                    <a:lnTo>
                      <a:pt x="1175261" y="115205"/>
                    </a:lnTo>
                    <a:lnTo>
                      <a:pt x="1225839" y="333251"/>
                    </a:lnTo>
                    <a:lnTo>
                      <a:pt x="1229211" y="333251"/>
                    </a:lnTo>
                    <a:lnTo>
                      <a:pt x="1280913" y="115205"/>
                    </a:lnTo>
                    <a:lnTo>
                      <a:pt x="1384316" y="115205"/>
                    </a:lnTo>
                    <a:lnTo>
                      <a:pt x="1436580" y="333251"/>
                    </a:lnTo>
                    <a:lnTo>
                      <a:pt x="1439952" y="333251"/>
                    </a:lnTo>
                    <a:lnTo>
                      <a:pt x="1489968" y="115205"/>
                    </a:lnTo>
                    <a:lnTo>
                      <a:pt x="1598429" y="115205"/>
                    </a:lnTo>
                    <a:lnTo>
                      <a:pt x="1493339" y="455200"/>
                    </a:lnTo>
                    <a:lnTo>
                      <a:pt x="1389936" y="455200"/>
                    </a:lnTo>
                    <a:lnTo>
                      <a:pt x="1334301" y="241087"/>
                    </a:lnTo>
                    <a:lnTo>
                      <a:pt x="1330929" y="241087"/>
                    </a:lnTo>
                    <a:lnTo>
                      <a:pt x="1275293" y="455200"/>
                    </a:lnTo>
                    <a:lnTo>
                      <a:pt x="1171889" y="455200"/>
                    </a:lnTo>
                    <a:close/>
                    <a:moveTo>
                      <a:pt x="533400" y="115205"/>
                    </a:moveTo>
                    <a:lnTo>
                      <a:pt x="641861" y="115205"/>
                    </a:lnTo>
                    <a:lnTo>
                      <a:pt x="692439" y="333251"/>
                    </a:lnTo>
                    <a:lnTo>
                      <a:pt x="695811" y="333251"/>
                    </a:lnTo>
                    <a:lnTo>
                      <a:pt x="747513" y="115205"/>
                    </a:lnTo>
                    <a:lnTo>
                      <a:pt x="850916" y="115205"/>
                    </a:lnTo>
                    <a:lnTo>
                      <a:pt x="903180" y="333251"/>
                    </a:lnTo>
                    <a:lnTo>
                      <a:pt x="906552" y="333251"/>
                    </a:lnTo>
                    <a:lnTo>
                      <a:pt x="956567" y="115205"/>
                    </a:lnTo>
                    <a:lnTo>
                      <a:pt x="1065029" y="115205"/>
                    </a:lnTo>
                    <a:lnTo>
                      <a:pt x="959939" y="455200"/>
                    </a:lnTo>
                    <a:lnTo>
                      <a:pt x="856536" y="455200"/>
                    </a:lnTo>
                    <a:lnTo>
                      <a:pt x="800900" y="241087"/>
                    </a:lnTo>
                    <a:lnTo>
                      <a:pt x="797529" y="241087"/>
                    </a:lnTo>
                    <a:lnTo>
                      <a:pt x="741893" y="455200"/>
                    </a:lnTo>
                    <a:lnTo>
                      <a:pt x="638489" y="455200"/>
                    </a:lnTo>
                    <a:close/>
                    <a:moveTo>
                      <a:pt x="0" y="115205"/>
                    </a:moveTo>
                    <a:lnTo>
                      <a:pt x="108462" y="115205"/>
                    </a:lnTo>
                    <a:lnTo>
                      <a:pt x="159039" y="333251"/>
                    </a:lnTo>
                    <a:lnTo>
                      <a:pt x="162411" y="333251"/>
                    </a:lnTo>
                    <a:lnTo>
                      <a:pt x="214113" y="115205"/>
                    </a:lnTo>
                    <a:lnTo>
                      <a:pt x="317516" y="115205"/>
                    </a:lnTo>
                    <a:lnTo>
                      <a:pt x="369780" y="333251"/>
                    </a:lnTo>
                    <a:lnTo>
                      <a:pt x="373152" y="333251"/>
                    </a:lnTo>
                    <a:lnTo>
                      <a:pt x="423168" y="115205"/>
                    </a:lnTo>
                    <a:lnTo>
                      <a:pt x="531629" y="115205"/>
                    </a:lnTo>
                    <a:lnTo>
                      <a:pt x="426539" y="455200"/>
                    </a:lnTo>
                    <a:lnTo>
                      <a:pt x="323136" y="455200"/>
                    </a:lnTo>
                    <a:lnTo>
                      <a:pt x="267500" y="241087"/>
                    </a:lnTo>
                    <a:lnTo>
                      <a:pt x="264129" y="241087"/>
                    </a:lnTo>
                    <a:lnTo>
                      <a:pt x="208493" y="455200"/>
                    </a:lnTo>
                    <a:lnTo>
                      <a:pt x="105090" y="455200"/>
                    </a:lnTo>
                    <a:close/>
                    <a:moveTo>
                      <a:pt x="6521377" y="107337"/>
                    </a:moveTo>
                    <a:cubicBezTo>
                      <a:pt x="6540110" y="107337"/>
                      <a:pt x="6556313" y="111646"/>
                      <a:pt x="6569988" y="120263"/>
                    </a:cubicBezTo>
                    <a:cubicBezTo>
                      <a:pt x="6583662" y="128880"/>
                      <a:pt x="6593872" y="141430"/>
                      <a:pt x="6600616" y="157915"/>
                    </a:cubicBezTo>
                    <a:lnTo>
                      <a:pt x="6603988" y="157915"/>
                    </a:lnTo>
                    <a:cubicBezTo>
                      <a:pt x="6615976" y="141056"/>
                      <a:pt x="6630212" y="128411"/>
                      <a:pt x="6646697" y="119982"/>
                    </a:cubicBezTo>
                    <a:cubicBezTo>
                      <a:pt x="6663182" y="111552"/>
                      <a:pt x="6682852" y="107337"/>
                      <a:pt x="6705704" y="107337"/>
                    </a:cubicBezTo>
                    <a:cubicBezTo>
                      <a:pt x="6737176" y="107337"/>
                      <a:pt x="6761808" y="118108"/>
                      <a:pt x="6779604" y="139651"/>
                    </a:cubicBezTo>
                    <a:cubicBezTo>
                      <a:pt x="6797400" y="161193"/>
                      <a:pt x="6806298" y="191446"/>
                      <a:pt x="6806298" y="230410"/>
                    </a:cubicBezTo>
                    <a:lnTo>
                      <a:pt x="6806298" y="455200"/>
                    </a:lnTo>
                    <a:lnTo>
                      <a:pt x="6705143" y="455200"/>
                    </a:lnTo>
                    <a:lnTo>
                      <a:pt x="6705143" y="254013"/>
                    </a:lnTo>
                    <a:cubicBezTo>
                      <a:pt x="6705143" y="237153"/>
                      <a:pt x="6701677" y="224228"/>
                      <a:pt x="6694746" y="215236"/>
                    </a:cubicBezTo>
                    <a:cubicBezTo>
                      <a:pt x="6687815" y="206245"/>
                      <a:pt x="6677980" y="201749"/>
                      <a:pt x="6665242" y="201749"/>
                    </a:cubicBezTo>
                    <a:cubicBezTo>
                      <a:pt x="6649508" y="201749"/>
                      <a:pt x="6637425" y="206713"/>
                      <a:pt x="6628996" y="216641"/>
                    </a:cubicBezTo>
                    <a:cubicBezTo>
                      <a:pt x="6620566" y="226570"/>
                      <a:pt x="6616350" y="240900"/>
                      <a:pt x="6616350" y="259632"/>
                    </a:cubicBezTo>
                    <a:lnTo>
                      <a:pt x="6616350" y="455200"/>
                    </a:lnTo>
                    <a:lnTo>
                      <a:pt x="6515195" y="455200"/>
                    </a:lnTo>
                    <a:lnTo>
                      <a:pt x="6515195" y="254013"/>
                    </a:lnTo>
                    <a:cubicBezTo>
                      <a:pt x="6515195" y="237153"/>
                      <a:pt x="6511730" y="224228"/>
                      <a:pt x="6504799" y="215236"/>
                    </a:cubicBezTo>
                    <a:cubicBezTo>
                      <a:pt x="6497868" y="206245"/>
                      <a:pt x="6488033" y="201749"/>
                      <a:pt x="6475295" y="201749"/>
                    </a:cubicBezTo>
                    <a:cubicBezTo>
                      <a:pt x="6459560" y="201749"/>
                      <a:pt x="6447478" y="206713"/>
                      <a:pt x="6439048" y="216641"/>
                    </a:cubicBezTo>
                    <a:cubicBezTo>
                      <a:pt x="6430618" y="226570"/>
                      <a:pt x="6426403" y="240900"/>
                      <a:pt x="6426403" y="259632"/>
                    </a:cubicBezTo>
                    <a:lnTo>
                      <a:pt x="6426403" y="455200"/>
                    </a:lnTo>
                    <a:lnTo>
                      <a:pt x="6325248" y="455200"/>
                    </a:lnTo>
                    <a:lnTo>
                      <a:pt x="6325248" y="115205"/>
                    </a:lnTo>
                    <a:lnTo>
                      <a:pt x="6426403" y="115205"/>
                    </a:lnTo>
                    <a:lnTo>
                      <a:pt x="6426403" y="157915"/>
                    </a:lnTo>
                    <a:lnTo>
                      <a:pt x="6429775" y="157915"/>
                    </a:lnTo>
                    <a:cubicBezTo>
                      <a:pt x="6439516" y="141430"/>
                      <a:pt x="6452160" y="128880"/>
                      <a:pt x="6467708" y="120263"/>
                    </a:cubicBezTo>
                    <a:cubicBezTo>
                      <a:pt x="6483256" y="111646"/>
                      <a:pt x="6501146" y="107337"/>
                      <a:pt x="6521377" y="107337"/>
                    </a:cubicBezTo>
                    <a:close/>
                    <a:moveTo>
                      <a:pt x="6115031" y="107337"/>
                    </a:moveTo>
                    <a:cubicBezTo>
                      <a:pt x="6148750" y="107337"/>
                      <a:pt x="6178066" y="114549"/>
                      <a:pt x="6202980" y="128973"/>
                    </a:cubicBezTo>
                    <a:cubicBezTo>
                      <a:pt x="6227894" y="143397"/>
                      <a:pt x="6247001" y="164003"/>
                      <a:pt x="6260302" y="190791"/>
                    </a:cubicBezTo>
                    <a:cubicBezTo>
                      <a:pt x="6273602" y="217578"/>
                      <a:pt x="6280252" y="248955"/>
                      <a:pt x="6280252" y="284921"/>
                    </a:cubicBezTo>
                    <a:cubicBezTo>
                      <a:pt x="6280252" y="321262"/>
                      <a:pt x="6273602" y="352827"/>
                      <a:pt x="6260302" y="379614"/>
                    </a:cubicBezTo>
                    <a:cubicBezTo>
                      <a:pt x="6247001" y="406402"/>
                      <a:pt x="6227894" y="427007"/>
                      <a:pt x="6202980" y="441431"/>
                    </a:cubicBezTo>
                    <a:cubicBezTo>
                      <a:pt x="6178066" y="455855"/>
                      <a:pt x="6148750" y="463067"/>
                      <a:pt x="6115031" y="463067"/>
                    </a:cubicBezTo>
                    <a:cubicBezTo>
                      <a:pt x="6081313" y="463067"/>
                      <a:pt x="6051996" y="455855"/>
                      <a:pt x="6027082" y="441431"/>
                    </a:cubicBezTo>
                    <a:cubicBezTo>
                      <a:pt x="6002167" y="427007"/>
                      <a:pt x="5983061" y="406402"/>
                      <a:pt x="5969761" y="379614"/>
                    </a:cubicBezTo>
                    <a:cubicBezTo>
                      <a:pt x="5956460" y="352827"/>
                      <a:pt x="5949810" y="321262"/>
                      <a:pt x="5949810" y="284921"/>
                    </a:cubicBezTo>
                    <a:cubicBezTo>
                      <a:pt x="5949810" y="248955"/>
                      <a:pt x="5956460" y="217578"/>
                      <a:pt x="5969761" y="190791"/>
                    </a:cubicBezTo>
                    <a:cubicBezTo>
                      <a:pt x="5983061" y="164003"/>
                      <a:pt x="6002168" y="143397"/>
                      <a:pt x="6027082" y="128973"/>
                    </a:cubicBezTo>
                    <a:cubicBezTo>
                      <a:pt x="6051996" y="114549"/>
                      <a:pt x="6081313" y="107337"/>
                      <a:pt x="6115031" y="107337"/>
                    </a:cubicBezTo>
                    <a:close/>
                    <a:moveTo>
                      <a:pt x="5769912" y="107337"/>
                    </a:moveTo>
                    <a:cubicBezTo>
                      <a:pt x="5801757" y="107337"/>
                      <a:pt x="5830512" y="116797"/>
                      <a:pt x="5856175" y="135717"/>
                    </a:cubicBezTo>
                    <a:cubicBezTo>
                      <a:pt x="5881838" y="154637"/>
                      <a:pt x="5900477" y="180019"/>
                      <a:pt x="5912092" y="211865"/>
                    </a:cubicBezTo>
                    <a:lnTo>
                      <a:pt x="5817680" y="246145"/>
                    </a:lnTo>
                    <a:cubicBezTo>
                      <a:pt x="5813184" y="232283"/>
                      <a:pt x="5805972" y="221605"/>
                      <a:pt x="5796043" y="214112"/>
                    </a:cubicBezTo>
                    <a:cubicBezTo>
                      <a:pt x="5786116" y="206619"/>
                      <a:pt x="5775157" y="202873"/>
                      <a:pt x="5763168" y="202873"/>
                    </a:cubicBezTo>
                    <a:cubicBezTo>
                      <a:pt x="5744061" y="202873"/>
                      <a:pt x="5728888" y="210272"/>
                      <a:pt x="5717648" y="225071"/>
                    </a:cubicBezTo>
                    <a:cubicBezTo>
                      <a:pt x="5706409" y="239870"/>
                      <a:pt x="5700789" y="260007"/>
                      <a:pt x="5700789" y="285483"/>
                    </a:cubicBezTo>
                    <a:cubicBezTo>
                      <a:pt x="5700789" y="310585"/>
                      <a:pt x="5706409" y="330535"/>
                      <a:pt x="5717648" y="345334"/>
                    </a:cubicBezTo>
                    <a:cubicBezTo>
                      <a:pt x="5728888" y="360132"/>
                      <a:pt x="5744061" y="367532"/>
                      <a:pt x="5763168" y="367532"/>
                    </a:cubicBezTo>
                    <a:cubicBezTo>
                      <a:pt x="5775157" y="367532"/>
                      <a:pt x="5786116" y="363785"/>
                      <a:pt x="5796043" y="356292"/>
                    </a:cubicBezTo>
                    <a:cubicBezTo>
                      <a:pt x="5805972" y="348799"/>
                      <a:pt x="5813184" y="338122"/>
                      <a:pt x="5817680" y="324260"/>
                    </a:cubicBezTo>
                    <a:lnTo>
                      <a:pt x="5912092" y="358540"/>
                    </a:lnTo>
                    <a:cubicBezTo>
                      <a:pt x="5900477" y="390385"/>
                      <a:pt x="5881838" y="415768"/>
                      <a:pt x="5856175" y="434688"/>
                    </a:cubicBezTo>
                    <a:cubicBezTo>
                      <a:pt x="5830512" y="453607"/>
                      <a:pt x="5801757" y="463067"/>
                      <a:pt x="5769912" y="463067"/>
                    </a:cubicBezTo>
                    <a:cubicBezTo>
                      <a:pt x="5734695" y="463067"/>
                      <a:pt x="5704161" y="455855"/>
                      <a:pt x="5678310" y="441431"/>
                    </a:cubicBezTo>
                    <a:cubicBezTo>
                      <a:pt x="5652459" y="427007"/>
                      <a:pt x="5632509" y="406402"/>
                      <a:pt x="5618460" y="379614"/>
                    </a:cubicBezTo>
                    <a:cubicBezTo>
                      <a:pt x="5604410" y="352827"/>
                      <a:pt x="5597385" y="321450"/>
                      <a:pt x="5597385" y="285483"/>
                    </a:cubicBezTo>
                    <a:cubicBezTo>
                      <a:pt x="5597385" y="249142"/>
                      <a:pt x="5604410" y="217578"/>
                      <a:pt x="5618460" y="190791"/>
                    </a:cubicBezTo>
                    <a:cubicBezTo>
                      <a:pt x="5632509" y="164003"/>
                      <a:pt x="5652459" y="143397"/>
                      <a:pt x="5678310" y="128973"/>
                    </a:cubicBezTo>
                    <a:cubicBezTo>
                      <a:pt x="5704161" y="114549"/>
                      <a:pt x="5734695" y="107337"/>
                      <a:pt x="5769912" y="107337"/>
                    </a:cubicBezTo>
                    <a:close/>
                    <a:moveTo>
                      <a:pt x="5274726" y="107337"/>
                    </a:moveTo>
                    <a:cubicBezTo>
                      <a:pt x="5308444" y="107337"/>
                      <a:pt x="5334483" y="118202"/>
                      <a:pt x="5352840" y="139932"/>
                    </a:cubicBezTo>
                    <a:cubicBezTo>
                      <a:pt x="5371198" y="161661"/>
                      <a:pt x="5380377" y="192570"/>
                      <a:pt x="5380377" y="232658"/>
                    </a:cubicBezTo>
                    <a:lnTo>
                      <a:pt x="5380377" y="455200"/>
                    </a:lnTo>
                    <a:lnTo>
                      <a:pt x="5279222" y="455200"/>
                    </a:lnTo>
                    <a:lnTo>
                      <a:pt x="5279222" y="256261"/>
                    </a:lnTo>
                    <a:cubicBezTo>
                      <a:pt x="5279222" y="239776"/>
                      <a:pt x="5275194" y="226851"/>
                      <a:pt x="5267139" y="217484"/>
                    </a:cubicBezTo>
                    <a:cubicBezTo>
                      <a:pt x="5259084" y="208118"/>
                      <a:pt x="5247939" y="203435"/>
                      <a:pt x="5233702" y="203435"/>
                    </a:cubicBezTo>
                    <a:cubicBezTo>
                      <a:pt x="5216843" y="203435"/>
                      <a:pt x="5203449" y="208680"/>
                      <a:pt x="5193520" y="219170"/>
                    </a:cubicBezTo>
                    <a:cubicBezTo>
                      <a:pt x="5183592" y="229660"/>
                      <a:pt x="5178628" y="244084"/>
                      <a:pt x="5178628" y="262442"/>
                    </a:cubicBezTo>
                    <a:lnTo>
                      <a:pt x="5178628" y="455200"/>
                    </a:lnTo>
                    <a:lnTo>
                      <a:pt x="5077473" y="455200"/>
                    </a:lnTo>
                    <a:lnTo>
                      <a:pt x="5077473" y="115205"/>
                    </a:lnTo>
                    <a:lnTo>
                      <a:pt x="5178628" y="115205"/>
                    </a:lnTo>
                    <a:lnTo>
                      <a:pt x="5178628" y="159039"/>
                    </a:lnTo>
                    <a:lnTo>
                      <a:pt x="5181438" y="159039"/>
                    </a:lnTo>
                    <a:cubicBezTo>
                      <a:pt x="5191179" y="142554"/>
                      <a:pt x="5203917" y="129816"/>
                      <a:pt x="5219652" y="120825"/>
                    </a:cubicBezTo>
                    <a:cubicBezTo>
                      <a:pt x="5235388" y="111833"/>
                      <a:pt x="5253746" y="107337"/>
                      <a:pt x="5274726" y="107337"/>
                    </a:cubicBezTo>
                    <a:close/>
                    <a:moveTo>
                      <a:pt x="4875067" y="107337"/>
                    </a:moveTo>
                    <a:cubicBezTo>
                      <a:pt x="4902416" y="107337"/>
                      <a:pt x="4926487" y="112770"/>
                      <a:pt x="4947280" y="123634"/>
                    </a:cubicBezTo>
                    <a:cubicBezTo>
                      <a:pt x="4968073" y="134499"/>
                      <a:pt x="4984277" y="149766"/>
                      <a:pt x="4995891" y="169435"/>
                    </a:cubicBezTo>
                    <a:cubicBezTo>
                      <a:pt x="5007505" y="189105"/>
                      <a:pt x="5013312" y="211677"/>
                      <a:pt x="5013312" y="237153"/>
                    </a:cubicBezTo>
                    <a:lnTo>
                      <a:pt x="5013312" y="455200"/>
                    </a:lnTo>
                    <a:lnTo>
                      <a:pt x="4912157" y="455200"/>
                    </a:lnTo>
                    <a:lnTo>
                      <a:pt x="4912157" y="417547"/>
                    </a:lnTo>
                    <a:lnTo>
                      <a:pt x="4908785" y="417547"/>
                    </a:lnTo>
                    <a:cubicBezTo>
                      <a:pt x="4902041" y="432533"/>
                      <a:pt x="4891364" y="443867"/>
                      <a:pt x="4876752" y="451547"/>
                    </a:cubicBezTo>
                    <a:cubicBezTo>
                      <a:pt x="4862141" y="459227"/>
                      <a:pt x="4844720" y="463067"/>
                      <a:pt x="4824489" y="463067"/>
                    </a:cubicBezTo>
                    <a:cubicBezTo>
                      <a:pt x="4794891" y="463067"/>
                      <a:pt x="4770258" y="454450"/>
                      <a:pt x="4750589" y="437217"/>
                    </a:cubicBezTo>
                    <a:cubicBezTo>
                      <a:pt x="4730920" y="419983"/>
                      <a:pt x="4721086" y="396005"/>
                      <a:pt x="4721086" y="365284"/>
                    </a:cubicBezTo>
                    <a:cubicBezTo>
                      <a:pt x="4721086" y="342055"/>
                      <a:pt x="4727736" y="321450"/>
                      <a:pt x="4741035" y="303466"/>
                    </a:cubicBezTo>
                    <a:cubicBezTo>
                      <a:pt x="4754336" y="285483"/>
                      <a:pt x="4773256" y="271528"/>
                      <a:pt x="4797795" y="261599"/>
                    </a:cubicBezTo>
                    <a:cubicBezTo>
                      <a:pt x="4822334" y="251671"/>
                      <a:pt x="4850715" y="246707"/>
                      <a:pt x="4882934" y="246707"/>
                    </a:cubicBezTo>
                    <a:lnTo>
                      <a:pt x="4912157" y="246707"/>
                    </a:lnTo>
                    <a:lnTo>
                      <a:pt x="4912157" y="240525"/>
                    </a:lnTo>
                    <a:cubicBezTo>
                      <a:pt x="4912157" y="224415"/>
                      <a:pt x="4907755" y="212146"/>
                      <a:pt x="4898951" y="203716"/>
                    </a:cubicBezTo>
                    <a:cubicBezTo>
                      <a:pt x="4890146" y="195286"/>
                      <a:pt x="4877689" y="191071"/>
                      <a:pt x="4861579" y="191071"/>
                    </a:cubicBezTo>
                    <a:cubicBezTo>
                      <a:pt x="4838351" y="191071"/>
                      <a:pt x="4817371" y="202686"/>
                      <a:pt x="4798638" y="225914"/>
                    </a:cubicBezTo>
                    <a:lnTo>
                      <a:pt x="4732887" y="177022"/>
                    </a:lnTo>
                    <a:cubicBezTo>
                      <a:pt x="4770352" y="130565"/>
                      <a:pt x="4817745" y="107337"/>
                      <a:pt x="4875067" y="107337"/>
                    </a:cubicBezTo>
                    <a:close/>
                    <a:moveTo>
                      <a:pt x="4152881" y="107337"/>
                    </a:moveTo>
                    <a:cubicBezTo>
                      <a:pt x="4186600" y="107337"/>
                      <a:pt x="4215916" y="114549"/>
                      <a:pt x="4240830" y="128973"/>
                    </a:cubicBezTo>
                    <a:cubicBezTo>
                      <a:pt x="4265744" y="143397"/>
                      <a:pt x="4284851" y="164003"/>
                      <a:pt x="4298152" y="190791"/>
                    </a:cubicBezTo>
                    <a:cubicBezTo>
                      <a:pt x="4311452" y="217578"/>
                      <a:pt x="4318102" y="248955"/>
                      <a:pt x="4318102" y="284921"/>
                    </a:cubicBezTo>
                    <a:cubicBezTo>
                      <a:pt x="4318102" y="321262"/>
                      <a:pt x="4311452" y="352827"/>
                      <a:pt x="4298152" y="379614"/>
                    </a:cubicBezTo>
                    <a:cubicBezTo>
                      <a:pt x="4284851" y="406402"/>
                      <a:pt x="4265744" y="427007"/>
                      <a:pt x="4240830" y="441431"/>
                    </a:cubicBezTo>
                    <a:cubicBezTo>
                      <a:pt x="4215916" y="455855"/>
                      <a:pt x="4186600" y="463067"/>
                      <a:pt x="4152881" y="463067"/>
                    </a:cubicBezTo>
                    <a:cubicBezTo>
                      <a:pt x="4119163" y="463067"/>
                      <a:pt x="4089846" y="455855"/>
                      <a:pt x="4064932" y="441431"/>
                    </a:cubicBezTo>
                    <a:cubicBezTo>
                      <a:pt x="4040018" y="427007"/>
                      <a:pt x="4020910" y="406402"/>
                      <a:pt x="4007610" y="379614"/>
                    </a:cubicBezTo>
                    <a:cubicBezTo>
                      <a:pt x="3994310" y="352827"/>
                      <a:pt x="3987660" y="321262"/>
                      <a:pt x="3987660" y="284921"/>
                    </a:cubicBezTo>
                    <a:cubicBezTo>
                      <a:pt x="3987660" y="248955"/>
                      <a:pt x="3994310" y="217578"/>
                      <a:pt x="4007610" y="190791"/>
                    </a:cubicBezTo>
                    <a:cubicBezTo>
                      <a:pt x="4020910" y="164003"/>
                      <a:pt x="4040018" y="143397"/>
                      <a:pt x="4064932" y="128973"/>
                    </a:cubicBezTo>
                    <a:cubicBezTo>
                      <a:pt x="4089846" y="114549"/>
                      <a:pt x="4119163" y="107337"/>
                      <a:pt x="4152881" y="107337"/>
                    </a:cubicBezTo>
                    <a:close/>
                    <a:moveTo>
                      <a:pt x="3654352" y="107337"/>
                    </a:moveTo>
                    <a:cubicBezTo>
                      <a:pt x="3673085" y="107337"/>
                      <a:pt x="3689288" y="111646"/>
                      <a:pt x="3702963" y="120263"/>
                    </a:cubicBezTo>
                    <a:cubicBezTo>
                      <a:pt x="3716637" y="128880"/>
                      <a:pt x="3726847" y="141430"/>
                      <a:pt x="3733590" y="157915"/>
                    </a:cubicBezTo>
                    <a:lnTo>
                      <a:pt x="3736962" y="157915"/>
                    </a:lnTo>
                    <a:cubicBezTo>
                      <a:pt x="3748951" y="141056"/>
                      <a:pt x="3763188" y="128411"/>
                      <a:pt x="3779673" y="119982"/>
                    </a:cubicBezTo>
                    <a:cubicBezTo>
                      <a:pt x="3796157" y="111552"/>
                      <a:pt x="3815826" y="107337"/>
                      <a:pt x="3838680" y="107337"/>
                    </a:cubicBezTo>
                    <a:cubicBezTo>
                      <a:pt x="3870150" y="107337"/>
                      <a:pt x="3894783" y="118108"/>
                      <a:pt x="3912580" y="139651"/>
                    </a:cubicBezTo>
                    <a:cubicBezTo>
                      <a:pt x="3930376" y="161193"/>
                      <a:pt x="3939273" y="191446"/>
                      <a:pt x="3939273" y="230410"/>
                    </a:cubicBezTo>
                    <a:lnTo>
                      <a:pt x="3939273" y="455200"/>
                    </a:lnTo>
                    <a:lnTo>
                      <a:pt x="3838118" y="455200"/>
                    </a:lnTo>
                    <a:lnTo>
                      <a:pt x="3838118" y="254013"/>
                    </a:lnTo>
                    <a:cubicBezTo>
                      <a:pt x="3838118" y="237153"/>
                      <a:pt x="3834652" y="224228"/>
                      <a:pt x="3827721" y="215236"/>
                    </a:cubicBezTo>
                    <a:cubicBezTo>
                      <a:pt x="3820790" y="206245"/>
                      <a:pt x="3810955" y="201749"/>
                      <a:pt x="3798218" y="201749"/>
                    </a:cubicBezTo>
                    <a:cubicBezTo>
                      <a:pt x="3782482" y="201749"/>
                      <a:pt x="3770400" y="206713"/>
                      <a:pt x="3761970" y="216641"/>
                    </a:cubicBezTo>
                    <a:cubicBezTo>
                      <a:pt x="3753541" y="226570"/>
                      <a:pt x="3749326" y="240900"/>
                      <a:pt x="3749326" y="259632"/>
                    </a:cubicBezTo>
                    <a:lnTo>
                      <a:pt x="3749326" y="455200"/>
                    </a:lnTo>
                    <a:lnTo>
                      <a:pt x="3648170" y="455200"/>
                    </a:lnTo>
                    <a:lnTo>
                      <a:pt x="3648170" y="254013"/>
                    </a:lnTo>
                    <a:cubicBezTo>
                      <a:pt x="3648170" y="237153"/>
                      <a:pt x="3644705" y="224228"/>
                      <a:pt x="3637774" y="215236"/>
                    </a:cubicBezTo>
                    <a:cubicBezTo>
                      <a:pt x="3630843" y="206245"/>
                      <a:pt x="3621008" y="201749"/>
                      <a:pt x="3608270" y="201749"/>
                    </a:cubicBezTo>
                    <a:cubicBezTo>
                      <a:pt x="3592535" y="201749"/>
                      <a:pt x="3580452" y="206713"/>
                      <a:pt x="3572023" y="216641"/>
                    </a:cubicBezTo>
                    <a:cubicBezTo>
                      <a:pt x="3563593" y="226570"/>
                      <a:pt x="3559378" y="240900"/>
                      <a:pt x="3559378" y="259632"/>
                    </a:cubicBezTo>
                    <a:lnTo>
                      <a:pt x="3559378" y="455200"/>
                    </a:lnTo>
                    <a:lnTo>
                      <a:pt x="3458223" y="455200"/>
                    </a:lnTo>
                    <a:lnTo>
                      <a:pt x="3458223" y="115205"/>
                    </a:lnTo>
                    <a:lnTo>
                      <a:pt x="3559378" y="115205"/>
                    </a:lnTo>
                    <a:lnTo>
                      <a:pt x="3559378" y="157915"/>
                    </a:lnTo>
                    <a:lnTo>
                      <a:pt x="3562750" y="157915"/>
                    </a:lnTo>
                    <a:cubicBezTo>
                      <a:pt x="3572491" y="141430"/>
                      <a:pt x="3585135" y="128880"/>
                      <a:pt x="3600683" y="120263"/>
                    </a:cubicBezTo>
                    <a:cubicBezTo>
                      <a:pt x="3616231" y="111646"/>
                      <a:pt x="3634121" y="107337"/>
                      <a:pt x="3654352" y="107337"/>
                    </a:cubicBezTo>
                    <a:close/>
                    <a:moveTo>
                      <a:pt x="3022330" y="107337"/>
                    </a:moveTo>
                    <a:cubicBezTo>
                      <a:pt x="3049305" y="107337"/>
                      <a:pt x="3072814" y="114456"/>
                      <a:pt x="3092858" y="128692"/>
                    </a:cubicBezTo>
                    <a:cubicBezTo>
                      <a:pt x="3112902" y="142929"/>
                      <a:pt x="3128356" y="163160"/>
                      <a:pt x="3139221" y="189386"/>
                    </a:cubicBezTo>
                    <a:cubicBezTo>
                      <a:pt x="3150086" y="215611"/>
                      <a:pt x="3155518" y="246520"/>
                      <a:pt x="3155518" y="282111"/>
                    </a:cubicBezTo>
                    <a:cubicBezTo>
                      <a:pt x="3155518" y="318827"/>
                      <a:pt x="3150086" y="350860"/>
                      <a:pt x="3139221" y="378209"/>
                    </a:cubicBezTo>
                    <a:cubicBezTo>
                      <a:pt x="3128356" y="405559"/>
                      <a:pt x="3112808" y="426539"/>
                      <a:pt x="3092577" y="441150"/>
                    </a:cubicBezTo>
                    <a:cubicBezTo>
                      <a:pt x="3072346" y="455762"/>
                      <a:pt x="3048556" y="463067"/>
                      <a:pt x="3021206" y="463067"/>
                    </a:cubicBezTo>
                    <a:cubicBezTo>
                      <a:pt x="3003597" y="463067"/>
                      <a:pt x="2987207" y="458946"/>
                      <a:pt x="2972033" y="450704"/>
                    </a:cubicBezTo>
                    <a:cubicBezTo>
                      <a:pt x="2956860" y="442462"/>
                      <a:pt x="2944216" y="430847"/>
                      <a:pt x="2934100" y="415861"/>
                    </a:cubicBezTo>
                    <a:lnTo>
                      <a:pt x="2930728" y="415861"/>
                    </a:lnTo>
                    <a:lnTo>
                      <a:pt x="2930728" y="595694"/>
                    </a:lnTo>
                    <a:lnTo>
                      <a:pt x="2829573" y="595694"/>
                    </a:lnTo>
                    <a:lnTo>
                      <a:pt x="2829573" y="115205"/>
                    </a:lnTo>
                    <a:lnTo>
                      <a:pt x="2930728" y="115205"/>
                    </a:lnTo>
                    <a:lnTo>
                      <a:pt x="2930728" y="154543"/>
                    </a:lnTo>
                    <a:lnTo>
                      <a:pt x="2934100" y="154543"/>
                    </a:lnTo>
                    <a:cubicBezTo>
                      <a:pt x="2944216" y="139932"/>
                      <a:pt x="2957047" y="128411"/>
                      <a:pt x="2972596" y="119982"/>
                    </a:cubicBezTo>
                    <a:cubicBezTo>
                      <a:pt x="2988143" y="111552"/>
                      <a:pt x="3004722" y="107337"/>
                      <a:pt x="3022330" y="107337"/>
                    </a:cubicBezTo>
                    <a:close/>
                    <a:moveTo>
                      <a:pt x="2650855" y="107337"/>
                    </a:moveTo>
                    <a:cubicBezTo>
                      <a:pt x="2677830" y="107337"/>
                      <a:pt x="2701339" y="114456"/>
                      <a:pt x="2721383" y="128692"/>
                    </a:cubicBezTo>
                    <a:cubicBezTo>
                      <a:pt x="2741427" y="142929"/>
                      <a:pt x="2756881" y="163160"/>
                      <a:pt x="2767746" y="189386"/>
                    </a:cubicBezTo>
                    <a:cubicBezTo>
                      <a:pt x="2778611" y="215611"/>
                      <a:pt x="2784043" y="246520"/>
                      <a:pt x="2784043" y="282111"/>
                    </a:cubicBezTo>
                    <a:cubicBezTo>
                      <a:pt x="2784043" y="318827"/>
                      <a:pt x="2778611" y="350860"/>
                      <a:pt x="2767746" y="378209"/>
                    </a:cubicBezTo>
                    <a:cubicBezTo>
                      <a:pt x="2756881" y="405559"/>
                      <a:pt x="2741333" y="426539"/>
                      <a:pt x="2721102" y="441150"/>
                    </a:cubicBezTo>
                    <a:cubicBezTo>
                      <a:pt x="2700871" y="455762"/>
                      <a:pt x="2677081" y="463067"/>
                      <a:pt x="2649731" y="463067"/>
                    </a:cubicBezTo>
                    <a:cubicBezTo>
                      <a:pt x="2632123" y="463067"/>
                      <a:pt x="2615732" y="458946"/>
                      <a:pt x="2600558" y="450704"/>
                    </a:cubicBezTo>
                    <a:cubicBezTo>
                      <a:pt x="2585385" y="442462"/>
                      <a:pt x="2572741" y="430847"/>
                      <a:pt x="2562625" y="415861"/>
                    </a:cubicBezTo>
                    <a:lnTo>
                      <a:pt x="2559253" y="415861"/>
                    </a:lnTo>
                    <a:lnTo>
                      <a:pt x="2559253" y="595694"/>
                    </a:lnTo>
                    <a:lnTo>
                      <a:pt x="2458098" y="595694"/>
                    </a:lnTo>
                    <a:lnTo>
                      <a:pt x="2458098" y="115205"/>
                    </a:lnTo>
                    <a:lnTo>
                      <a:pt x="2559253" y="115205"/>
                    </a:lnTo>
                    <a:lnTo>
                      <a:pt x="2559253" y="154543"/>
                    </a:lnTo>
                    <a:lnTo>
                      <a:pt x="2562625" y="154543"/>
                    </a:lnTo>
                    <a:cubicBezTo>
                      <a:pt x="2572741" y="139932"/>
                      <a:pt x="2585572" y="128411"/>
                      <a:pt x="2601121" y="119982"/>
                    </a:cubicBezTo>
                    <a:cubicBezTo>
                      <a:pt x="2616668" y="111552"/>
                      <a:pt x="2633247" y="107337"/>
                      <a:pt x="2650855" y="107337"/>
                    </a:cubicBezTo>
                    <a:close/>
                    <a:moveTo>
                      <a:pt x="3230832" y="21355"/>
                    </a:moveTo>
                    <a:lnTo>
                      <a:pt x="3331988" y="21355"/>
                    </a:lnTo>
                    <a:lnTo>
                      <a:pt x="3331988" y="115205"/>
                    </a:lnTo>
                    <a:lnTo>
                      <a:pt x="3418532" y="115205"/>
                    </a:lnTo>
                    <a:lnTo>
                      <a:pt x="3418532" y="210741"/>
                    </a:lnTo>
                    <a:lnTo>
                      <a:pt x="3331988" y="210741"/>
                    </a:lnTo>
                    <a:lnTo>
                      <a:pt x="3331988" y="328755"/>
                    </a:lnTo>
                    <a:cubicBezTo>
                      <a:pt x="3331988" y="339995"/>
                      <a:pt x="3335360" y="348705"/>
                      <a:pt x="3342103" y="354887"/>
                    </a:cubicBezTo>
                    <a:cubicBezTo>
                      <a:pt x="3348847" y="361069"/>
                      <a:pt x="3358401" y="364160"/>
                      <a:pt x="3370764" y="364160"/>
                    </a:cubicBezTo>
                    <a:cubicBezTo>
                      <a:pt x="3384252" y="364160"/>
                      <a:pt x="3397926" y="362099"/>
                      <a:pt x="3411788" y="357978"/>
                    </a:cubicBezTo>
                    <a:lnTo>
                      <a:pt x="3411788" y="453514"/>
                    </a:lnTo>
                    <a:cubicBezTo>
                      <a:pt x="3390058" y="459883"/>
                      <a:pt x="3368142" y="463067"/>
                      <a:pt x="3346037" y="463067"/>
                    </a:cubicBezTo>
                    <a:cubicBezTo>
                      <a:pt x="3308947" y="463067"/>
                      <a:pt x="3280473" y="452858"/>
                      <a:pt x="3260617" y="432440"/>
                    </a:cubicBezTo>
                    <a:cubicBezTo>
                      <a:pt x="3240761" y="412021"/>
                      <a:pt x="3230832" y="382705"/>
                      <a:pt x="3230832" y="344491"/>
                    </a:cubicBezTo>
                    <a:lnTo>
                      <a:pt x="3230832" y="210741"/>
                    </a:lnTo>
                    <a:lnTo>
                      <a:pt x="3178569" y="210741"/>
                    </a:lnTo>
                    <a:lnTo>
                      <a:pt x="3178569" y="115205"/>
                    </a:lnTo>
                    <a:lnTo>
                      <a:pt x="3230832" y="115205"/>
                    </a:lnTo>
                    <a:close/>
                    <a:moveTo>
                      <a:pt x="4363098" y="0"/>
                    </a:moveTo>
                    <a:lnTo>
                      <a:pt x="4464254" y="0"/>
                    </a:lnTo>
                    <a:lnTo>
                      <a:pt x="4464254" y="154543"/>
                    </a:lnTo>
                    <a:lnTo>
                      <a:pt x="4467625" y="154543"/>
                    </a:lnTo>
                    <a:cubicBezTo>
                      <a:pt x="4477741" y="139932"/>
                      <a:pt x="4490573" y="128411"/>
                      <a:pt x="4506121" y="119982"/>
                    </a:cubicBezTo>
                    <a:cubicBezTo>
                      <a:pt x="4521669" y="111552"/>
                      <a:pt x="4538247" y="107337"/>
                      <a:pt x="4555855" y="107337"/>
                    </a:cubicBezTo>
                    <a:cubicBezTo>
                      <a:pt x="4582830" y="107337"/>
                      <a:pt x="4606339" y="114456"/>
                      <a:pt x="4626383" y="128692"/>
                    </a:cubicBezTo>
                    <a:cubicBezTo>
                      <a:pt x="4646427" y="142929"/>
                      <a:pt x="4661881" y="163160"/>
                      <a:pt x="4672746" y="189386"/>
                    </a:cubicBezTo>
                    <a:cubicBezTo>
                      <a:pt x="4683611" y="215611"/>
                      <a:pt x="4689044" y="246520"/>
                      <a:pt x="4689044" y="282111"/>
                    </a:cubicBezTo>
                    <a:cubicBezTo>
                      <a:pt x="4689044" y="318827"/>
                      <a:pt x="4683611" y="350860"/>
                      <a:pt x="4672746" y="378209"/>
                    </a:cubicBezTo>
                    <a:cubicBezTo>
                      <a:pt x="4661881" y="405559"/>
                      <a:pt x="4646333" y="426539"/>
                      <a:pt x="4626102" y="441150"/>
                    </a:cubicBezTo>
                    <a:cubicBezTo>
                      <a:pt x="4605871" y="455762"/>
                      <a:pt x="4582081" y="463067"/>
                      <a:pt x="4554731" y="463067"/>
                    </a:cubicBezTo>
                    <a:cubicBezTo>
                      <a:pt x="4537123" y="463067"/>
                      <a:pt x="4520732" y="458946"/>
                      <a:pt x="4505559" y="450704"/>
                    </a:cubicBezTo>
                    <a:cubicBezTo>
                      <a:pt x="4490385" y="442462"/>
                      <a:pt x="4477741" y="430847"/>
                      <a:pt x="4467625" y="415861"/>
                    </a:cubicBezTo>
                    <a:lnTo>
                      <a:pt x="4464254" y="415861"/>
                    </a:lnTo>
                    <a:lnTo>
                      <a:pt x="4464254" y="455200"/>
                    </a:lnTo>
                    <a:lnTo>
                      <a:pt x="4363098" y="455200"/>
                    </a:lnTo>
                    <a:close/>
                    <a:moveTo>
                      <a:pt x="2273532" y="0"/>
                    </a:moveTo>
                    <a:lnTo>
                      <a:pt x="2361762" y="0"/>
                    </a:lnTo>
                    <a:lnTo>
                      <a:pt x="2361762" y="455200"/>
                    </a:lnTo>
                    <a:lnTo>
                      <a:pt x="2257235" y="455200"/>
                    </a:lnTo>
                    <a:lnTo>
                      <a:pt x="2257235" y="116329"/>
                    </a:lnTo>
                    <a:lnTo>
                      <a:pt x="2156079" y="168592"/>
                    </a:lnTo>
                    <a:lnTo>
                      <a:pt x="2156079" y="60131"/>
                    </a:lnTo>
                    <a:close/>
                    <a:moveTo>
                      <a:pt x="1814922" y="0"/>
                    </a:moveTo>
                    <a:lnTo>
                      <a:pt x="2089166" y="0"/>
                    </a:lnTo>
                    <a:lnTo>
                      <a:pt x="2089166" y="94412"/>
                    </a:lnTo>
                    <a:lnTo>
                      <a:pt x="1913268" y="94412"/>
                    </a:lnTo>
                    <a:lnTo>
                      <a:pt x="1906524" y="168031"/>
                    </a:lnTo>
                    <a:cubicBezTo>
                      <a:pt x="1925257" y="159039"/>
                      <a:pt x="1945675" y="154543"/>
                      <a:pt x="1967779" y="154543"/>
                    </a:cubicBezTo>
                    <a:cubicBezTo>
                      <a:pt x="1997002" y="154543"/>
                      <a:pt x="2022291" y="160725"/>
                      <a:pt x="2043646" y="173088"/>
                    </a:cubicBezTo>
                    <a:cubicBezTo>
                      <a:pt x="2065001" y="185452"/>
                      <a:pt x="2081392" y="203060"/>
                      <a:pt x="2092819" y="225914"/>
                    </a:cubicBezTo>
                    <a:cubicBezTo>
                      <a:pt x="2104246" y="248768"/>
                      <a:pt x="2109959" y="275368"/>
                      <a:pt x="2109959" y="305714"/>
                    </a:cubicBezTo>
                    <a:cubicBezTo>
                      <a:pt x="2109959" y="337934"/>
                      <a:pt x="2103309" y="365939"/>
                      <a:pt x="2090009" y="389730"/>
                    </a:cubicBezTo>
                    <a:cubicBezTo>
                      <a:pt x="2076709" y="413520"/>
                      <a:pt x="2057602" y="431690"/>
                      <a:pt x="2032687" y="444241"/>
                    </a:cubicBezTo>
                    <a:cubicBezTo>
                      <a:pt x="2007773" y="456792"/>
                      <a:pt x="1978457" y="463067"/>
                      <a:pt x="1944738" y="463067"/>
                    </a:cubicBezTo>
                    <a:cubicBezTo>
                      <a:pt x="1906899" y="463067"/>
                      <a:pt x="1873555" y="452952"/>
                      <a:pt x="1844707" y="432721"/>
                    </a:cubicBezTo>
                    <a:cubicBezTo>
                      <a:pt x="1815859" y="412490"/>
                      <a:pt x="1796564" y="386077"/>
                      <a:pt x="1786823" y="353482"/>
                    </a:cubicBezTo>
                    <a:lnTo>
                      <a:pt x="1882359" y="322574"/>
                    </a:lnTo>
                    <a:cubicBezTo>
                      <a:pt x="1887230" y="336436"/>
                      <a:pt x="1895285" y="347488"/>
                      <a:pt x="1906524" y="355730"/>
                    </a:cubicBezTo>
                    <a:cubicBezTo>
                      <a:pt x="1917764" y="363972"/>
                      <a:pt x="1930502" y="368094"/>
                      <a:pt x="1944738" y="368094"/>
                    </a:cubicBezTo>
                    <a:cubicBezTo>
                      <a:pt x="1963846" y="368094"/>
                      <a:pt x="1978925" y="362755"/>
                      <a:pt x="1989978" y="352077"/>
                    </a:cubicBezTo>
                    <a:cubicBezTo>
                      <a:pt x="2001030" y="341400"/>
                      <a:pt x="2006556" y="326882"/>
                      <a:pt x="2006556" y="308524"/>
                    </a:cubicBezTo>
                    <a:cubicBezTo>
                      <a:pt x="2006556" y="289792"/>
                      <a:pt x="2001217" y="275180"/>
                      <a:pt x="1990539" y="264690"/>
                    </a:cubicBezTo>
                    <a:cubicBezTo>
                      <a:pt x="1979862" y="254200"/>
                      <a:pt x="1964782" y="248955"/>
                      <a:pt x="1945300" y="248955"/>
                    </a:cubicBezTo>
                    <a:cubicBezTo>
                      <a:pt x="1932188" y="248955"/>
                      <a:pt x="1920199" y="252139"/>
                      <a:pt x="1909334" y="258509"/>
                    </a:cubicBezTo>
                    <a:cubicBezTo>
                      <a:pt x="1898469" y="264878"/>
                      <a:pt x="1890227" y="274056"/>
                      <a:pt x="1884607" y="286045"/>
                    </a:cubicBezTo>
                    <a:lnTo>
                      <a:pt x="1795253" y="26806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4400" dirty="0">
                  <a:latin typeface="MiSans Heavy" panose="00000A00000000000000" pitchFamily="2" charset="-122"/>
                  <a:ea typeface="MiSans Heavy" panose="00000A00000000000000" pitchFamily="2" charset="-122"/>
                </a:endParaRPr>
              </a:p>
            </p:txBody>
          </p:sp>
          <p:sp>
            <p:nvSpPr>
              <p:cNvPr id="12" name="TextBox 5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420732" y="3025687"/>
                <a:ext cx="1783995" cy="431140"/>
              </a:xfrm>
              <a:custGeom>
                <a:avLst/>
                <a:gdLst/>
                <a:ahLst/>
                <a:cxnLst/>
                <a:rect l="l" t="t" r="r" b="b"/>
                <a:pathLst>
                  <a:path w="1783995" h="431140">
                    <a:moveTo>
                      <a:pt x="626821" y="292608"/>
                    </a:moveTo>
                    <a:lnTo>
                      <a:pt x="705917" y="294894"/>
                    </a:lnTo>
                    <a:cubicBezTo>
                      <a:pt x="704088" y="304343"/>
                      <a:pt x="701193" y="314249"/>
                      <a:pt x="697230" y="324612"/>
                    </a:cubicBezTo>
                    <a:cubicBezTo>
                      <a:pt x="769163" y="339242"/>
                      <a:pt x="825399" y="352349"/>
                      <a:pt x="865937" y="363931"/>
                    </a:cubicBezTo>
                    <a:lnTo>
                      <a:pt x="842620" y="431140"/>
                    </a:lnTo>
                    <a:cubicBezTo>
                      <a:pt x="822503" y="422910"/>
                      <a:pt x="794385" y="413080"/>
                      <a:pt x="758266" y="401650"/>
                    </a:cubicBezTo>
                    <a:cubicBezTo>
                      <a:pt x="722148" y="390220"/>
                      <a:pt x="690067" y="381152"/>
                      <a:pt x="662026" y="374447"/>
                    </a:cubicBezTo>
                    <a:cubicBezTo>
                      <a:pt x="647395" y="385724"/>
                      <a:pt x="627126" y="395249"/>
                      <a:pt x="601218" y="403022"/>
                    </a:cubicBezTo>
                    <a:cubicBezTo>
                      <a:pt x="575310" y="410794"/>
                      <a:pt x="538125" y="419100"/>
                      <a:pt x="489661" y="427939"/>
                    </a:cubicBezTo>
                    <a:lnTo>
                      <a:pt x="458115" y="359816"/>
                    </a:lnTo>
                    <a:cubicBezTo>
                      <a:pt x="505968" y="354025"/>
                      <a:pt x="541554" y="348310"/>
                      <a:pt x="564871" y="342671"/>
                    </a:cubicBezTo>
                    <a:cubicBezTo>
                      <a:pt x="588188" y="337033"/>
                      <a:pt x="604038" y="330479"/>
                      <a:pt x="612420" y="323012"/>
                    </a:cubicBezTo>
                    <a:cubicBezTo>
                      <a:pt x="620802" y="315544"/>
                      <a:pt x="625602" y="305410"/>
                      <a:pt x="626821" y="292608"/>
                    </a:cubicBezTo>
                    <a:close/>
                    <a:moveTo>
                      <a:pt x="1693469" y="290779"/>
                    </a:moveTo>
                    <a:cubicBezTo>
                      <a:pt x="1708100" y="303276"/>
                      <a:pt x="1724254" y="318211"/>
                      <a:pt x="1741932" y="335585"/>
                    </a:cubicBezTo>
                    <a:cubicBezTo>
                      <a:pt x="1759611" y="352958"/>
                      <a:pt x="1773631" y="367436"/>
                      <a:pt x="1783995" y="379019"/>
                    </a:cubicBezTo>
                    <a:lnTo>
                      <a:pt x="1733246" y="429768"/>
                    </a:lnTo>
                    <a:cubicBezTo>
                      <a:pt x="1720749" y="413918"/>
                      <a:pt x="1706423" y="397078"/>
                      <a:pt x="1690269" y="379247"/>
                    </a:cubicBezTo>
                    <a:cubicBezTo>
                      <a:pt x="1674114" y="361417"/>
                      <a:pt x="1659027" y="345643"/>
                      <a:pt x="1645006" y="331927"/>
                    </a:cubicBezTo>
                    <a:close/>
                    <a:moveTo>
                      <a:pt x="1573226" y="287579"/>
                    </a:moveTo>
                    <a:lnTo>
                      <a:pt x="1626261" y="332384"/>
                    </a:lnTo>
                    <a:cubicBezTo>
                      <a:pt x="1600048" y="363474"/>
                      <a:pt x="1569568" y="395021"/>
                      <a:pt x="1534821" y="427025"/>
                    </a:cubicBezTo>
                    <a:lnTo>
                      <a:pt x="1483157" y="376733"/>
                    </a:lnTo>
                    <a:cubicBezTo>
                      <a:pt x="1499311" y="364236"/>
                      <a:pt x="1515542" y="349987"/>
                      <a:pt x="1531849" y="333985"/>
                    </a:cubicBezTo>
                    <a:cubicBezTo>
                      <a:pt x="1548156" y="317983"/>
                      <a:pt x="1561948" y="302514"/>
                      <a:pt x="1573226" y="287579"/>
                    </a:cubicBezTo>
                    <a:close/>
                    <a:moveTo>
                      <a:pt x="752094" y="191567"/>
                    </a:moveTo>
                    <a:lnTo>
                      <a:pt x="752094" y="218999"/>
                    </a:lnTo>
                    <a:lnTo>
                      <a:pt x="684886" y="218999"/>
                    </a:lnTo>
                    <a:lnTo>
                      <a:pt x="684886" y="201168"/>
                    </a:lnTo>
                    <a:lnTo>
                      <a:pt x="644652" y="201168"/>
                    </a:lnTo>
                    <a:cubicBezTo>
                      <a:pt x="641909" y="210922"/>
                      <a:pt x="637032" y="219608"/>
                      <a:pt x="630022" y="227228"/>
                    </a:cubicBezTo>
                    <a:lnTo>
                      <a:pt x="774954" y="227228"/>
                    </a:lnTo>
                    <a:lnTo>
                      <a:pt x="769011" y="212141"/>
                    </a:lnTo>
                    <a:lnTo>
                      <a:pt x="782727" y="210769"/>
                    </a:lnTo>
                    <a:cubicBezTo>
                      <a:pt x="787299" y="210160"/>
                      <a:pt x="790499" y="209245"/>
                      <a:pt x="792328" y="208026"/>
                    </a:cubicBezTo>
                    <a:cubicBezTo>
                      <a:pt x="794157" y="206807"/>
                      <a:pt x="795223" y="204368"/>
                      <a:pt x="795528" y="200711"/>
                    </a:cubicBezTo>
                    <a:lnTo>
                      <a:pt x="795985" y="191567"/>
                    </a:lnTo>
                    <a:close/>
                    <a:moveTo>
                      <a:pt x="250089" y="181051"/>
                    </a:moveTo>
                    <a:lnTo>
                      <a:pt x="247345" y="217627"/>
                    </a:lnTo>
                    <a:lnTo>
                      <a:pt x="323698" y="217627"/>
                    </a:lnTo>
                    <a:lnTo>
                      <a:pt x="323698" y="181051"/>
                    </a:lnTo>
                    <a:close/>
                    <a:moveTo>
                      <a:pt x="104242" y="181051"/>
                    </a:moveTo>
                    <a:lnTo>
                      <a:pt x="104242" y="217627"/>
                    </a:lnTo>
                    <a:lnTo>
                      <a:pt x="174651" y="217627"/>
                    </a:lnTo>
                    <a:cubicBezTo>
                      <a:pt x="175565" y="209702"/>
                      <a:pt x="176632" y="197510"/>
                      <a:pt x="177851" y="181051"/>
                    </a:cubicBezTo>
                    <a:close/>
                    <a:moveTo>
                      <a:pt x="1614373" y="140360"/>
                    </a:moveTo>
                    <a:lnTo>
                      <a:pt x="1614373" y="217627"/>
                    </a:lnTo>
                    <a:lnTo>
                      <a:pt x="1662837" y="217627"/>
                    </a:lnTo>
                    <a:lnTo>
                      <a:pt x="1662837" y="140360"/>
                    </a:lnTo>
                    <a:close/>
                    <a:moveTo>
                      <a:pt x="649681" y="134417"/>
                    </a:moveTo>
                    <a:lnTo>
                      <a:pt x="649681" y="150876"/>
                    </a:lnTo>
                    <a:lnTo>
                      <a:pt x="649681" y="153619"/>
                    </a:lnTo>
                    <a:lnTo>
                      <a:pt x="684886" y="153619"/>
                    </a:lnTo>
                    <a:lnTo>
                      <a:pt x="684886" y="134417"/>
                    </a:lnTo>
                    <a:close/>
                    <a:moveTo>
                      <a:pt x="548640" y="134417"/>
                    </a:moveTo>
                    <a:lnTo>
                      <a:pt x="545897" y="153619"/>
                    </a:lnTo>
                    <a:lnTo>
                      <a:pt x="581559" y="153619"/>
                    </a:lnTo>
                    <a:lnTo>
                      <a:pt x="581559" y="134417"/>
                    </a:lnTo>
                    <a:close/>
                    <a:moveTo>
                      <a:pt x="1143000" y="123444"/>
                    </a:moveTo>
                    <a:lnTo>
                      <a:pt x="1143000" y="139446"/>
                    </a:lnTo>
                    <a:lnTo>
                      <a:pt x="1235812" y="139446"/>
                    </a:lnTo>
                    <a:lnTo>
                      <a:pt x="1235812" y="123444"/>
                    </a:lnTo>
                    <a:close/>
                    <a:moveTo>
                      <a:pt x="149962" y="84125"/>
                    </a:moveTo>
                    <a:cubicBezTo>
                      <a:pt x="139294" y="95402"/>
                      <a:pt x="129235" y="105308"/>
                      <a:pt x="119787" y="113843"/>
                    </a:cubicBezTo>
                    <a:lnTo>
                      <a:pt x="228600" y="113843"/>
                    </a:lnTo>
                    <a:lnTo>
                      <a:pt x="256947" y="84125"/>
                    </a:lnTo>
                    <a:close/>
                    <a:moveTo>
                      <a:pt x="752094" y="75895"/>
                    </a:moveTo>
                    <a:lnTo>
                      <a:pt x="752094" y="94183"/>
                    </a:lnTo>
                    <a:lnTo>
                      <a:pt x="786841" y="94183"/>
                    </a:lnTo>
                    <a:lnTo>
                      <a:pt x="786841" y="75895"/>
                    </a:lnTo>
                    <a:close/>
                    <a:moveTo>
                      <a:pt x="649681" y="75895"/>
                    </a:moveTo>
                    <a:lnTo>
                      <a:pt x="649681" y="94183"/>
                    </a:lnTo>
                    <a:lnTo>
                      <a:pt x="684886" y="94183"/>
                    </a:lnTo>
                    <a:lnTo>
                      <a:pt x="684886" y="75895"/>
                    </a:lnTo>
                    <a:close/>
                    <a:moveTo>
                      <a:pt x="1143000" y="62179"/>
                    </a:moveTo>
                    <a:lnTo>
                      <a:pt x="1143000" y="78638"/>
                    </a:lnTo>
                    <a:lnTo>
                      <a:pt x="1235812" y="78638"/>
                    </a:lnTo>
                    <a:lnTo>
                      <a:pt x="1235812" y="62179"/>
                    </a:lnTo>
                    <a:close/>
                    <a:moveTo>
                      <a:pt x="1074420" y="12802"/>
                    </a:moveTo>
                    <a:lnTo>
                      <a:pt x="1305764" y="12802"/>
                    </a:lnTo>
                    <a:lnTo>
                      <a:pt x="1305764" y="185623"/>
                    </a:lnTo>
                    <a:lnTo>
                      <a:pt x="1074420" y="185623"/>
                    </a:lnTo>
                    <a:close/>
                    <a:moveTo>
                      <a:pt x="958749" y="4572"/>
                    </a:moveTo>
                    <a:lnTo>
                      <a:pt x="1026871" y="6401"/>
                    </a:lnTo>
                    <a:lnTo>
                      <a:pt x="1026871" y="71780"/>
                    </a:lnTo>
                    <a:lnTo>
                      <a:pt x="1056589" y="71780"/>
                    </a:lnTo>
                    <a:lnTo>
                      <a:pt x="1056589" y="143561"/>
                    </a:lnTo>
                    <a:lnTo>
                      <a:pt x="1026871" y="143561"/>
                    </a:lnTo>
                    <a:lnTo>
                      <a:pt x="1026871" y="191567"/>
                    </a:lnTo>
                    <a:lnTo>
                      <a:pt x="1048817" y="185623"/>
                    </a:lnTo>
                    <a:lnTo>
                      <a:pt x="1049274" y="229057"/>
                    </a:lnTo>
                    <a:lnTo>
                      <a:pt x="1049731" y="259690"/>
                    </a:lnTo>
                    <a:lnTo>
                      <a:pt x="1026871" y="265633"/>
                    </a:lnTo>
                    <a:lnTo>
                      <a:pt x="1026871" y="371246"/>
                    </a:lnTo>
                    <a:cubicBezTo>
                      <a:pt x="1026871" y="376123"/>
                      <a:pt x="1026719" y="379628"/>
                      <a:pt x="1026414" y="381762"/>
                    </a:cubicBezTo>
                    <a:cubicBezTo>
                      <a:pt x="1042568" y="363474"/>
                      <a:pt x="1054380" y="345643"/>
                      <a:pt x="1061847" y="328270"/>
                    </a:cubicBezTo>
                    <a:cubicBezTo>
                      <a:pt x="1069315" y="310896"/>
                      <a:pt x="1074268" y="290017"/>
                      <a:pt x="1076706" y="265633"/>
                    </a:cubicBezTo>
                    <a:lnTo>
                      <a:pt x="1139800" y="276149"/>
                    </a:lnTo>
                    <a:lnTo>
                      <a:pt x="1137057" y="294437"/>
                    </a:lnTo>
                    <a:cubicBezTo>
                      <a:pt x="1136447" y="296875"/>
                      <a:pt x="1135837" y="300533"/>
                      <a:pt x="1135228" y="305410"/>
                    </a:cubicBezTo>
                    <a:cubicBezTo>
                      <a:pt x="1143153" y="324307"/>
                      <a:pt x="1153211" y="337109"/>
                      <a:pt x="1165403" y="343814"/>
                    </a:cubicBezTo>
                    <a:lnTo>
                      <a:pt x="1165403" y="256946"/>
                    </a:lnTo>
                    <a:lnTo>
                      <a:pt x="1062533" y="256946"/>
                    </a:lnTo>
                    <a:lnTo>
                      <a:pt x="1062533" y="198882"/>
                    </a:lnTo>
                    <a:lnTo>
                      <a:pt x="1325880" y="198882"/>
                    </a:lnTo>
                    <a:lnTo>
                      <a:pt x="1325880" y="256946"/>
                    </a:lnTo>
                    <a:lnTo>
                      <a:pt x="1232154" y="256946"/>
                    </a:lnTo>
                    <a:lnTo>
                      <a:pt x="1232154" y="279806"/>
                    </a:lnTo>
                    <a:lnTo>
                      <a:pt x="1309878" y="279806"/>
                    </a:lnTo>
                    <a:lnTo>
                      <a:pt x="1309878" y="331927"/>
                    </a:lnTo>
                    <a:lnTo>
                      <a:pt x="1232154" y="331927"/>
                    </a:lnTo>
                    <a:lnTo>
                      <a:pt x="1232154" y="355702"/>
                    </a:lnTo>
                    <a:cubicBezTo>
                      <a:pt x="1253490" y="356311"/>
                      <a:pt x="1269340" y="356616"/>
                      <a:pt x="1279703" y="356616"/>
                    </a:cubicBezTo>
                    <a:cubicBezTo>
                      <a:pt x="1297686" y="356616"/>
                      <a:pt x="1317193" y="356159"/>
                      <a:pt x="1338225" y="355244"/>
                    </a:cubicBezTo>
                    <a:lnTo>
                      <a:pt x="1325423" y="420624"/>
                    </a:lnTo>
                    <a:cubicBezTo>
                      <a:pt x="1307745" y="421538"/>
                      <a:pt x="1289914" y="421996"/>
                      <a:pt x="1271931" y="421996"/>
                    </a:cubicBezTo>
                    <a:cubicBezTo>
                      <a:pt x="1253947" y="421996"/>
                      <a:pt x="1235964" y="421538"/>
                      <a:pt x="1217981" y="420624"/>
                    </a:cubicBezTo>
                    <a:cubicBezTo>
                      <a:pt x="1192987" y="419405"/>
                      <a:pt x="1172337" y="415366"/>
                      <a:pt x="1156030" y="408508"/>
                    </a:cubicBezTo>
                    <a:cubicBezTo>
                      <a:pt x="1139724" y="401650"/>
                      <a:pt x="1125931" y="389839"/>
                      <a:pt x="1114654" y="373075"/>
                    </a:cubicBezTo>
                    <a:cubicBezTo>
                      <a:pt x="1106424" y="391058"/>
                      <a:pt x="1094689" y="409804"/>
                      <a:pt x="1079449" y="429311"/>
                    </a:cubicBezTo>
                    <a:lnTo>
                      <a:pt x="1025500" y="392735"/>
                    </a:lnTo>
                    <a:cubicBezTo>
                      <a:pt x="1023976" y="401574"/>
                      <a:pt x="1021004" y="408203"/>
                      <a:pt x="1016584" y="412623"/>
                    </a:cubicBezTo>
                    <a:cubicBezTo>
                      <a:pt x="1012165" y="417043"/>
                      <a:pt x="1005993" y="420243"/>
                      <a:pt x="998068" y="422224"/>
                    </a:cubicBezTo>
                    <a:cubicBezTo>
                      <a:pt x="990143" y="424205"/>
                      <a:pt x="978256" y="425958"/>
                      <a:pt x="962406" y="427482"/>
                    </a:cubicBezTo>
                    <a:lnTo>
                      <a:pt x="939089" y="429768"/>
                    </a:lnTo>
                    <a:lnTo>
                      <a:pt x="918058" y="357073"/>
                    </a:lnTo>
                    <a:lnTo>
                      <a:pt x="935431" y="354787"/>
                    </a:lnTo>
                    <a:cubicBezTo>
                      <a:pt x="943966" y="353873"/>
                      <a:pt x="949986" y="352044"/>
                      <a:pt x="953491" y="349301"/>
                    </a:cubicBezTo>
                    <a:cubicBezTo>
                      <a:pt x="956996" y="346558"/>
                      <a:pt x="958749" y="341376"/>
                      <a:pt x="958749" y="333756"/>
                    </a:cubicBezTo>
                    <a:lnTo>
                      <a:pt x="958749" y="282092"/>
                    </a:lnTo>
                    <a:cubicBezTo>
                      <a:pt x="942899" y="286055"/>
                      <a:pt x="927354" y="290170"/>
                      <a:pt x="912114" y="294437"/>
                    </a:cubicBezTo>
                    <a:lnTo>
                      <a:pt x="906171" y="219456"/>
                    </a:lnTo>
                    <a:lnTo>
                      <a:pt x="958749" y="207569"/>
                    </a:lnTo>
                    <a:lnTo>
                      <a:pt x="958749" y="143561"/>
                    </a:lnTo>
                    <a:lnTo>
                      <a:pt x="922173" y="143561"/>
                    </a:lnTo>
                    <a:lnTo>
                      <a:pt x="922173" y="71780"/>
                    </a:lnTo>
                    <a:lnTo>
                      <a:pt x="958749" y="71780"/>
                    </a:lnTo>
                    <a:close/>
                    <a:moveTo>
                      <a:pt x="1538478" y="4115"/>
                    </a:moveTo>
                    <a:lnTo>
                      <a:pt x="1614373" y="5944"/>
                    </a:lnTo>
                    <a:lnTo>
                      <a:pt x="1614373" y="73152"/>
                    </a:lnTo>
                    <a:lnTo>
                      <a:pt x="1662837" y="73152"/>
                    </a:lnTo>
                    <a:lnTo>
                      <a:pt x="1662837" y="4115"/>
                    </a:lnTo>
                    <a:lnTo>
                      <a:pt x="1736446" y="5944"/>
                    </a:lnTo>
                    <a:lnTo>
                      <a:pt x="1736446" y="73152"/>
                    </a:lnTo>
                    <a:lnTo>
                      <a:pt x="1772565" y="73152"/>
                    </a:lnTo>
                    <a:lnTo>
                      <a:pt x="1772565" y="140360"/>
                    </a:lnTo>
                    <a:lnTo>
                      <a:pt x="1736446" y="140360"/>
                    </a:lnTo>
                    <a:lnTo>
                      <a:pt x="1736446" y="217627"/>
                    </a:lnTo>
                    <a:lnTo>
                      <a:pt x="1781252" y="217627"/>
                    </a:lnTo>
                    <a:lnTo>
                      <a:pt x="1781252" y="287579"/>
                    </a:lnTo>
                    <a:lnTo>
                      <a:pt x="1573226" y="287579"/>
                    </a:lnTo>
                    <a:lnTo>
                      <a:pt x="1490930" y="287579"/>
                    </a:lnTo>
                    <a:lnTo>
                      <a:pt x="1490930" y="217627"/>
                    </a:lnTo>
                    <a:lnTo>
                      <a:pt x="1538478" y="217627"/>
                    </a:lnTo>
                    <a:lnTo>
                      <a:pt x="1538478" y="140360"/>
                    </a:lnTo>
                    <a:lnTo>
                      <a:pt x="1501902" y="140360"/>
                    </a:lnTo>
                    <a:lnTo>
                      <a:pt x="1501902" y="73152"/>
                    </a:lnTo>
                    <a:lnTo>
                      <a:pt x="1538478" y="73152"/>
                    </a:lnTo>
                    <a:close/>
                    <a:moveTo>
                      <a:pt x="684886" y="2743"/>
                    </a:moveTo>
                    <a:lnTo>
                      <a:pt x="752094" y="4572"/>
                    </a:lnTo>
                    <a:lnTo>
                      <a:pt x="752094" y="23317"/>
                    </a:lnTo>
                    <a:lnTo>
                      <a:pt x="847649" y="23317"/>
                    </a:lnTo>
                    <a:lnTo>
                      <a:pt x="847649" y="134417"/>
                    </a:lnTo>
                    <a:lnTo>
                      <a:pt x="752094" y="134417"/>
                    </a:lnTo>
                    <a:lnTo>
                      <a:pt x="752094" y="153619"/>
                    </a:lnTo>
                    <a:lnTo>
                      <a:pt x="861822" y="153619"/>
                    </a:lnTo>
                    <a:cubicBezTo>
                      <a:pt x="861517" y="164897"/>
                      <a:pt x="860603" y="185318"/>
                      <a:pt x="859079" y="214884"/>
                    </a:cubicBezTo>
                    <a:cubicBezTo>
                      <a:pt x="858469" y="224333"/>
                      <a:pt x="857174" y="231496"/>
                      <a:pt x="855193" y="236372"/>
                    </a:cubicBezTo>
                    <a:cubicBezTo>
                      <a:pt x="853212" y="241249"/>
                      <a:pt x="850164" y="244831"/>
                      <a:pt x="846049" y="247117"/>
                    </a:cubicBezTo>
                    <a:cubicBezTo>
                      <a:pt x="841934" y="249403"/>
                      <a:pt x="835762" y="251155"/>
                      <a:pt x="827532" y="252374"/>
                    </a:cubicBezTo>
                    <a:lnTo>
                      <a:pt x="827532" y="331927"/>
                    </a:lnTo>
                    <a:lnTo>
                      <a:pt x="756209" y="331927"/>
                    </a:lnTo>
                    <a:lnTo>
                      <a:pt x="756209" y="285750"/>
                    </a:lnTo>
                    <a:lnTo>
                      <a:pt x="573786" y="285750"/>
                    </a:lnTo>
                    <a:lnTo>
                      <a:pt x="573786" y="333299"/>
                    </a:lnTo>
                    <a:lnTo>
                      <a:pt x="503378" y="333299"/>
                    </a:lnTo>
                    <a:lnTo>
                      <a:pt x="503378" y="276149"/>
                    </a:lnTo>
                    <a:lnTo>
                      <a:pt x="466801" y="231343"/>
                    </a:lnTo>
                    <a:cubicBezTo>
                      <a:pt x="511912" y="224333"/>
                      <a:pt x="543001" y="214274"/>
                      <a:pt x="560070" y="201168"/>
                    </a:cubicBezTo>
                    <a:lnTo>
                      <a:pt x="476860" y="201168"/>
                    </a:lnTo>
                    <a:lnTo>
                      <a:pt x="487375" y="94183"/>
                    </a:lnTo>
                    <a:lnTo>
                      <a:pt x="581559" y="94183"/>
                    </a:lnTo>
                    <a:lnTo>
                      <a:pt x="581559" y="75895"/>
                    </a:lnTo>
                    <a:lnTo>
                      <a:pt x="477774" y="75895"/>
                    </a:lnTo>
                    <a:lnTo>
                      <a:pt x="477774" y="23317"/>
                    </a:lnTo>
                    <a:lnTo>
                      <a:pt x="581559" y="23317"/>
                    </a:lnTo>
                    <a:lnTo>
                      <a:pt x="581559" y="3200"/>
                    </a:lnTo>
                    <a:lnTo>
                      <a:pt x="649681" y="5029"/>
                    </a:lnTo>
                    <a:lnTo>
                      <a:pt x="649681" y="23317"/>
                    </a:lnTo>
                    <a:lnTo>
                      <a:pt x="684886" y="23317"/>
                    </a:lnTo>
                    <a:close/>
                    <a:moveTo>
                      <a:pt x="1432865" y="457"/>
                    </a:moveTo>
                    <a:lnTo>
                      <a:pt x="1502360" y="15088"/>
                    </a:lnTo>
                    <a:cubicBezTo>
                      <a:pt x="1495349" y="44653"/>
                      <a:pt x="1485900" y="74219"/>
                      <a:pt x="1474013" y="103784"/>
                    </a:cubicBezTo>
                    <a:lnTo>
                      <a:pt x="1474013" y="426110"/>
                    </a:lnTo>
                    <a:lnTo>
                      <a:pt x="1406347" y="426110"/>
                    </a:lnTo>
                    <a:lnTo>
                      <a:pt x="1406347" y="228143"/>
                    </a:lnTo>
                    <a:cubicBezTo>
                      <a:pt x="1395984" y="242773"/>
                      <a:pt x="1388060" y="253746"/>
                      <a:pt x="1382573" y="261061"/>
                    </a:cubicBezTo>
                    <a:lnTo>
                      <a:pt x="1375715" y="270205"/>
                    </a:lnTo>
                    <a:lnTo>
                      <a:pt x="1363828" y="165506"/>
                    </a:lnTo>
                    <a:cubicBezTo>
                      <a:pt x="1379982" y="140208"/>
                      <a:pt x="1393774" y="114376"/>
                      <a:pt x="1405204" y="88011"/>
                    </a:cubicBezTo>
                    <a:cubicBezTo>
                      <a:pt x="1416634" y="61646"/>
                      <a:pt x="1425855" y="32461"/>
                      <a:pt x="1432865" y="457"/>
                    </a:cubicBezTo>
                    <a:close/>
                    <a:moveTo>
                      <a:pt x="118415" y="0"/>
                    </a:moveTo>
                    <a:lnTo>
                      <a:pt x="209398" y="2286"/>
                    </a:lnTo>
                    <a:lnTo>
                      <a:pt x="199339" y="19660"/>
                    </a:lnTo>
                    <a:lnTo>
                      <a:pt x="341071" y="19660"/>
                    </a:lnTo>
                    <a:lnTo>
                      <a:pt x="341071" y="85954"/>
                    </a:lnTo>
                    <a:lnTo>
                      <a:pt x="315468" y="113843"/>
                    </a:lnTo>
                    <a:lnTo>
                      <a:pt x="392278" y="113843"/>
                    </a:lnTo>
                    <a:lnTo>
                      <a:pt x="392278" y="285293"/>
                    </a:lnTo>
                    <a:lnTo>
                      <a:pt x="268834" y="285293"/>
                    </a:lnTo>
                    <a:lnTo>
                      <a:pt x="268834" y="334213"/>
                    </a:lnTo>
                    <a:cubicBezTo>
                      <a:pt x="268834" y="340919"/>
                      <a:pt x="270129" y="345491"/>
                      <a:pt x="272720" y="347929"/>
                    </a:cubicBezTo>
                    <a:cubicBezTo>
                      <a:pt x="275311" y="350368"/>
                      <a:pt x="279807" y="351892"/>
                      <a:pt x="286207" y="352501"/>
                    </a:cubicBezTo>
                    <a:cubicBezTo>
                      <a:pt x="290170" y="352806"/>
                      <a:pt x="295809" y="352958"/>
                      <a:pt x="303124" y="352958"/>
                    </a:cubicBezTo>
                    <a:cubicBezTo>
                      <a:pt x="310744" y="352958"/>
                      <a:pt x="316383" y="352806"/>
                      <a:pt x="320040" y="352501"/>
                    </a:cubicBezTo>
                    <a:cubicBezTo>
                      <a:pt x="326136" y="351892"/>
                      <a:pt x="330632" y="350444"/>
                      <a:pt x="333528" y="348158"/>
                    </a:cubicBezTo>
                    <a:cubicBezTo>
                      <a:pt x="336423" y="345872"/>
                      <a:pt x="338481" y="341528"/>
                      <a:pt x="339700" y="335128"/>
                    </a:cubicBezTo>
                    <a:cubicBezTo>
                      <a:pt x="340919" y="329336"/>
                      <a:pt x="341986" y="321869"/>
                      <a:pt x="342900" y="312725"/>
                    </a:cubicBezTo>
                    <a:lnTo>
                      <a:pt x="412395" y="334670"/>
                    </a:lnTo>
                    <a:cubicBezTo>
                      <a:pt x="410871" y="348691"/>
                      <a:pt x="408432" y="363931"/>
                      <a:pt x="405079" y="380390"/>
                    </a:cubicBezTo>
                    <a:cubicBezTo>
                      <a:pt x="402336" y="394106"/>
                      <a:pt x="396621" y="403936"/>
                      <a:pt x="387934" y="409880"/>
                    </a:cubicBezTo>
                    <a:cubicBezTo>
                      <a:pt x="379248" y="415823"/>
                      <a:pt x="365151" y="419100"/>
                      <a:pt x="345643" y="419710"/>
                    </a:cubicBezTo>
                    <a:cubicBezTo>
                      <a:pt x="326136" y="420319"/>
                      <a:pt x="311201" y="420624"/>
                      <a:pt x="300838" y="420624"/>
                    </a:cubicBezTo>
                    <a:cubicBezTo>
                      <a:pt x="291084" y="420624"/>
                      <a:pt x="276149" y="420319"/>
                      <a:pt x="256032" y="419710"/>
                    </a:cubicBezTo>
                    <a:cubicBezTo>
                      <a:pt x="241707" y="419100"/>
                      <a:pt x="230734" y="417347"/>
                      <a:pt x="223114" y="414452"/>
                    </a:cubicBezTo>
                    <a:cubicBezTo>
                      <a:pt x="215494" y="411556"/>
                      <a:pt x="209931" y="406298"/>
                      <a:pt x="206426" y="398678"/>
                    </a:cubicBezTo>
                    <a:cubicBezTo>
                      <a:pt x="202921" y="391058"/>
                      <a:pt x="201168" y="379933"/>
                      <a:pt x="201168" y="365303"/>
                    </a:cubicBezTo>
                    <a:lnTo>
                      <a:pt x="201168" y="345643"/>
                    </a:lnTo>
                    <a:cubicBezTo>
                      <a:pt x="186233" y="362102"/>
                      <a:pt x="166345" y="376809"/>
                      <a:pt x="141504" y="389763"/>
                    </a:cubicBezTo>
                    <a:cubicBezTo>
                      <a:pt x="116662" y="402717"/>
                      <a:pt x="83973" y="415900"/>
                      <a:pt x="43434" y="429311"/>
                    </a:cubicBezTo>
                    <a:lnTo>
                      <a:pt x="0" y="358445"/>
                    </a:lnTo>
                    <a:cubicBezTo>
                      <a:pt x="44806" y="348082"/>
                      <a:pt x="78715" y="337566"/>
                      <a:pt x="101727" y="326898"/>
                    </a:cubicBezTo>
                    <a:cubicBezTo>
                      <a:pt x="124740" y="316230"/>
                      <a:pt x="141885" y="302362"/>
                      <a:pt x="153162" y="285293"/>
                    </a:cubicBezTo>
                    <a:lnTo>
                      <a:pt x="34747" y="285293"/>
                    </a:lnTo>
                    <a:lnTo>
                      <a:pt x="34747" y="176479"/>
                    </a:lnTo>
                    <a:cubicBezTo>
                      <a:pt x="29566" y="179832"/>
                      <a:pt x="23013" y="183490"/>
                      <a:pt x="15088" y="187452"/>
                    </a:cubicBezTo>
                    <a:lnTo>
                      <a:pt x="3658" y="109728"/>
                    </a:lnTo>
                    <a:cubicBezTo>
                      <a:pt x="31395" y="92964"/>
                      <a:pt x="53797" y="76276"/>
                      <a:pt x="70866" y="59665"/>
                    </a:cubicBezTo>
                    <a:cubicBezTo>
                      <a:pt x="87935" y="43053"/>
                      <a:pt x="103785" y="23165"/>
                      <a:pt x="1184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altLang="zh-CN" sz="44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  <p:sp>
            <p:nvSpPr>
              <p:cNvPr id="13" name="TextBox 6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70420" y="3027973"/>
                <a:ext cx="1778051" cy="427482"/>
              </a:xfrm>
              <a:custGeom>
                <a:avLst/>
                <a:gdLst/>
                <a:ahLst/>
                <a:cxnLst/>
                <a:rect l="l" t="t" r="r" b="b"/>
                <a:pathLst>
                  <a:path w="1778051" h="427482">
                    <a:moveTo>
                      <a:pt x="1629918" y="271577"/>
                    </a:moveTo>
                    <a:lnTo>
                      <a:pt x="1629918" y="345186"/>
                    </a:lnTo>
                    <a:lnTo>
                      <a:pt x="1703070" y="345186"/>
                    </a:lnTo>
                    <a:lnTo>
                      <a:pt x="1703070" y="271577"/>
                    </a:lnTo>
                    <a:close/>
                    <a:moveTo>
                      <a:pt x="1479957" y="271577"/>
                    </a:moveTo>
                    <a:lnTo>
                      <a:pt x="1479957" y="345186"/>
                    </a:lnTo>
                    <a:lnTo>
                      <a:pt x="1554023" y="345186"/>
                    </a:lnTo>
                    <a:lnTo>
                      <a:pt x="1554023" y="271577"/>
                    </a:lnTo>
                    <a:close/>
                    <a:moveTo>
                      <a:pt x="1154430" y="245516"/>
                    </a:moveTo>
                    <a:cubicBezTo>
                      <a:pt x="1151078" y="288493"/>
                      <a:pt x="1143153" y="326898"/>
                      <a:pt x="1130656" y="360731"/>
                    </a:cubicBezTo>
                    <a:cubicBezTo>
                      <a:pt x="1153516" y="346405"/>
                      <a:pt x="1173633" y="330860"/>
                      <a:pt x="1191006" y="314096"/>
                    </a:cubicBezTo>
                    <a:cubicBezTo>
                      <a:pt x="1177595" y="293980"/>
                      <a:pt x="1165403" y="271120"/>
                      <a:pt x="1154430" y="245516"/>
                    </a:cubicBezTo>
                    <a:close/>
                    <a:moveTo>
                      <a:pt x="1202894" y="196139"/>
                    </a:moveTo>
                    <a:cubicBezTo>
                      <a:pt x="1210818" y="218694"/>
                      <a:pt x="1220267" y="239268"/>
                      <a:pt x="1231240" y="257861"/>
                    </a:cubicBezTo>
                    <a:cubicBezTo>
                      <a:pt x="1240079" y="240182"/>
                      <a:pt x="1246785" y="219608"/>
                      <a:pt x="1251357" y="196139"/>
                    </a:cubicBezTo>
                    <a:close/>
                    <a:moveTo>
                      <a:pt x="694944" y="195682"/>
                    </a:moveTo>
                    <a:lnTo>
                      <a:pt x="694944" y="209855"/>
                    </a:lnTo>
                    <a:lnTo>
                      <a:pt x="796443" y="209855"/>
                    </a:lnTo>
                    <a:lnTo>
                      <a:pt x="796443" y="195682"/>
                    </a:lnTo>
                    <a:close/>
                    <a:moveTo>
                      <a:pt x="258318" y="161849"/>
                    </a:moveTo>
                    <a:lnTo>
                      <a:pt x="258318" y="288036"/>
                    </a:lnTo>
                    <a:lnTo>
                      <a:pt x="317297" y="288036"/>
                    </a:lnTo>
                    <a:cubicBezTo>
                      <a:pt x="291084" y="247193"/>
                      <a:pt x="271425" y="205130"/>
                      <a:pt x="258318" y="161849"/>
                    </a:cubicBezTo>
                    <a:close/>
                    <a:moveTo>
                      <a:pt x="182423" y="158191"/>
                    </a:moveTo>
                    <a:cubicBezTo>
                      <a:pt x="169926" y="202387"/>
                      <a:pt x="149810" y="245669"/>
                      <a:pt x="122073" y="288036"/>
                    </a:cubicBezTo>
                    <a:lnTo>
                      <a:pt x="182423" y="288036"/>
                    </a:lnTo>
                    <a:close/>
                    <a:moveTo>
                      <a:pt x="694944" y="148590"/>
                    </a:moveTo>
                    <a:lnTo>
                      <a:pt x="694944" y="160934"/>
                    </a:lnTo>
                    <a:lnTo>
                      <a:pt x="796443" y="160934"/>
                    </a:lnTo>
                    <a:lnTo>
                      <a:pt x="796443" y="148590"/>
                    </a:lnTo>
                    <a:close/>
                    <a:moveTo>
                      <a:pt x="1629918" y="130302"/>
                    </a:moveTo>
                    <a:lnTo>
                      <a:pt x="1629918" y="199796"/>
                    </a:lnTo>
                    <a:lnTo>
                      <a:pt x="1703070" y="199796"/>
                    </a:lnTo>
                    <a:lnTo>
                      <a:pt x="1703070" y="130302"/>
                    </a:lnTo>
                    <a:close/>
                    <a:moveTo>
                      <a:pt x="1479957" y="130302"/>
                    </a:moveTo>
                    <a:lnTo>
                      <a:pt x="1479957" y="199796"/>
                    </a:lnTo>
                    <a:lnTo>
                      <a:pt x="1554023" y="199796"/>
                    </a:lnTo>
                    <a:lnTo>
                      <a:pt x="1554023" y="130302"/>
                    </a:lnTo>
                    <a:close/>
                    <a:moveTo>
                      <a:pt x="972465" y="1372"/>
                    </a:moveTo>
                    <a:lnTo>
                      <a:pt x="1038302" y="3200"/>
                    </a:lnTo>
                    <a:lnTo>
                      <a:pt x="1038302" y="68123"/>
                    </a:lnTo>
                    <a:lnTo>
                      <a:pt x="1072592" y="68123"/>
                    </a:lnTo>
                    <a:lnTo>
                      <a:pt x="1072592" y="137617"/>
                    </a:lnTo>
                    <a:lnTo>
                      <a:pt x="1038302" y="137617"/>
                    </a:lnTo>
                    <a:lnTo>
                      <a:pt x="1038302" y="175108"/>
                    </a:lnTo>
                    <a:lnTo>
                      <a:pt x="1049274" y="161849"/>
                    </a:lnTo>
                    <a:cubicBezTo>
                      <a:pt x="1060857" y="174041"/>
                      <a:pt x="1073811" y="188366"/>
                      <a:pt x="1088136" y="204826"/>
                    </a:cubicBezTo>
                    <a:cubicBezTo>
                      <a:pt x="1088746" y="184099"/>
                      <a:pt x="1089051" y="166878"/>
                      <a:pt x="1089051" y="153162"/>
                    </a:cubicBezTo>
                    <a:lnTo>
                      <a:pt x="1089051" y="26518"/>
                    </a:lnTo>
                    <a:cubicBezTo>
                      <a:pt x="1171042" y="24994"/>
                      <a:pt x="1248004" y="19812"/>
                      <a:pt x="1319937" y="10973"/>
                    </a:cubicBezTo>
                    <a:lnTo>
                      <a:pt x="1334110" y="85039"/>
                    </a:lnTo>
                    <a:cubicBezTo>
                      <a:pt x="1299363" y="88087"/>
                      <a:pt x="1240536" y="92050"/>
                      <a:pt x="1157631" y="96926"/>
                    </a:cubicBezTo>
                    <a:lnTo>
                      <a:pt x="1157631" y="127102"/>
                    </a:lnTo>
                    <a:lnTo>
                      <a:pt x="1321308" y="127102"/>
                    </a:lnTo>
                    <a:lnTo>
                      <a:pt x="1321308" y="200254"/>
                    </a:lnTo>
                    <a:cubicBezTo>
                      <a:pt x="1315822" y="223723"/>
                      <a:pt x="1309498" y="244754"/>
                      <a:pt x="1302335" y="263347"/>
                    </a:cubicBezTo>
                    <a:cubicBezTo>
                      <a:pt x="1295172" y="281940"/>
                      <a:pt x="1286409" y="299161"/>
                      <a:pt x="1276046" y="315011"/>
                    </a:cubicBezTo>
                    <a:cubicBezTo>
                      <a:pt x="1296467" y="334518"/>
                      <a:pt x="1320546" y="350977"/>
                      <a:pt x="1348283" y="364388"/>
                    </a:cubicBezTo>
                    <a:lnTo>
                      <a:pt x="1308507" y="427482"/>
                    </a:lnTo>
                    <a:cubicBezTo>
                      <a:pt x="1278636" y="408280"/>
                      <a:pt x="1253491" y="388010"/>
                      <a:pt x="1233069" y="366674"/>
                    </a:cubicBezTo>
                    <a:cubicBezTo>
                      <a:pt x="1212952" y="385877"/>
                      <a:pt x="1186130" y="406146"/>
                      <a:pt x="1152602" y="427482"/>
                    </a:cubicBezTo>
                    <a:lnTo>
                      <a:pt x="1118769" y="389534"/>
                    </a:lnTo>
                    <a:cubicBezTo>
                      <a:pt x="1113587" y="401422"/>
                      <a:pt x="1107644" y="413766"/>
                      <a:pt x="1100938" y="426568"/>
                    </a:cubicBezTo>
                    <a:lnTo>
                      <a:pt x="1038759" y="385877"/>
                    </a:lnTo>
                    <a:cubicBezTo>
                      <a:pt x="1054608" y="359969"/>
                      <a:pt x="1066115" y="335737"/>
                      <a:pt x="1073277" y="313182"/>
                    </a:cubicBezTo>
                    <a:cubicBezTo>
                      <a:pt x="1080440" y="290627"/>
                      <a:pt x="1085088" y="261976"/>
                      <a:pt x="1087222" y="227228"/>
                    </a:cubicBezTo>
                    <a:lnTo>
                      <a:pt x="1065734" y="265176"/>
                    </a:lnTo>
                    <a:cubicBezTo>
                      <a:pt x="1057199" y="253594"/>
                      <a:pt x="1048055" y="242011"/>
                      <a:pt x="1038302" y="230429"/>
                    </a:cubicBezTo>
                    <a:lnTo>
                      <a:pt x="1038302" y="424739"/>
                    </a:lnTo>
                    <a:lnTo>
                      <a:pt x="972465" y="424739"/>
                    </a:lnTo>
                    <a:lnTo>
                      <a:pt x="972465" y="266548"/>
                    </a:lnTo>
                    <a:cubicBezTo>
                      <a:pt x="965150" y="280568"/>
                      <a:pt x="957453" y="294284"/>
                      <a:pt x="949376" y="307696"/>
                    </a:cubicBezTo>
                    <a:cubicBezTo>
                      <a:pt x="941299" y="321107"/>
                      <a:pt x="934822" y="331165"/>
                      <a:pt x="929945" y="337871"/>
                    </a:cubicBezTo>
                    <a:lnTo>
                      <a:pt x="917144" y="235458"/>
                    </a:lnTo>
                    <a:cubicBezTo>
                      <a:pt x="929336" y="219608"/>
                      <a:pt x="940232" y="202768"/>
                      <a:pt x="949833" y="184937"/>
                    </a:cubicBezTo>
                    <a:cubicBezTo>
                      <a:pt x="959435" y="167107"/>
                      <a:pt x="966216" y="151333"/>
                      <a:pt x="970179" y="137617"/>
                    </a:cubicBezTo>
                    <a:lnTo>
                      <a:pt x="934974" y="137617"/>
                    </a:lnTo>
                    <a:lnTo>
                      <a:pt x="934974" y="68123"/>
                    </a:lnTo>
                    <a:lnTo>
                      <a:pt x="972465" y="68123"/>
                    </a:lnTo>
                    <a:close/>
                    <a:moveTo>
                      <a:pt x="661112" y="1372"/>
                    </a:moveTo>
                    <a:lnTo>
                      <a:pt x="721919" y="3200"/>
                    </a:lnTo>
                    <a:lnTo>
                      <a:pt x="721919" y="22860"/>
                    </a:lnTo>
                    <a:lnTo>
                      <a:pt x="769468" y="22860"/>
                    </a:lnTo>
                    <a:lnTo>
                      <a:pt x="769468" y="1372"/>
                    </a:lnTo>
                    <a:lnTo>
                      <a:pt x="831647" y="3200"/>
                    </a:lnTo>
                    <a:lnTo>
                      <a:pt x="831647" y="22860"/>
                    </a:lnTo>
                    <a:lnTo>
                      <a:pt x="879653" y="22860"/>
                    </a:lnTo>
                    <a:lnTo>
                      <a:pt x="879653" y="84125"/>
                    </a:lnTo>
                    <a:lnTo>
                      <a:pt x="831647" y="84125"/>
                    </a:lnTo>
                    <a:lnTo>
                      <a:pt x="831647" y="98755"/>
                    </a:lnTo>
                    <a:lnTo>
                      <a:pt x="769468" y="98755"/>
                    </a:lnTo>
                    <a:lnTo>
                      <a:pt x="769468" y="84125"/>
                    </a:lnTo>
                    <a:lnTo>
                      <a:pt x="721919" y="84125"/>
                    </a:lnTo>
                    <a:lnTo>
                      <a:pt x="721919" y="98755"/>
                    </a:lnTo>
                    <a:lnTo>
                      <a:pt x="661112" y="98755"/>
                    </a:lnTo>
                    <a:lnTo>
                      <a:pt x="661112" y="84125"/>
                    </a:lnTo>
                    <a:lnTo>
                      <a:pt x="620421" y="84125"/>
                    </a:lnTo>
                    <a:lnTo>
                      <a:pt x="620421" y="22860"/>
                    </a:lnTo>
                    <a:lnTo>
                      <a:pt x="661112" y="22860"/>
                    </a:lnTo>
                    <a:close/>
                    <a:moveTo>
                      <a:pt x="513893" y="457"/>
                    </a:moveTo>
                    <a:lnTo>
                      <a:pt x="581102" y="2286"/>
                    </a:lnTo>
                    <a:lnTo>
                      <a:pt x="581102" y="68123"/>
                    </a:lnTo>
                    <a:lnTo>
                      <a:pt x="608991" y="68123"/>
                    </a:lnTo>
                    <a:lnTo>
                      <a:pt x="608991" y="137617"/>
                    </a:lnTo>
                    <a:lnTo>
                      <a:pt x="581102" y="137617"/>
                    </a:lnTo>
                    <a:lnTo>
                      <a:pt x="581102" y="163678"/>
                    </a:lnTo>
                    <a:lnTo>
                      <a:pt x="591617" y="152705"/>
                    </a:lnTo>
                    <a:cubicBezTo>
                      <a:pt x="595580" y="157582"/>
                      <a:pt x="607467" y="174955"/>
                      <a:pt x="627279" y="204826"/>
                    </a:cubicBezTo>
                    <a:lnTo>
                      <a:pt x="627279" y="106070"/>
                    </a:lnTo>
                    <a:lnTo>
                      <a:pt x="865023" y="106070"/>
                    </a:lnTo>
                    <a:lnTo>
                      <a:pt x="865023" y="249174"/>
                    </a:lnTo>
                    <a:lnTo>
                      <a:pt x="779984" y="249174"/>
                    </a:lnTo>
                    <a:lnTo>
                      <a:pt x="779984" y="270205"/>
                    </a:lnTo>
                    <a:lnTo>
                      <a:pt x="881939" y="270205"/>
                    </a:lnTo>
                    <a:lnTo>
                      <a:pt x="881939" y="326441"/>
                    </a:lnTo>
                    <a:lnTo>
                      <a:pt x="784098" y="326441"/>
                    </a:lnTo>
                    <a:cubicBezTo>
                      <a:pt x="793852" y="336804"/>
                      <a:pt x="806958" y="344805"/>
                      <a:pt x="823418" y="350444"/>
                    </a:cubicBezTo>
                    <a:cubicBezTo>
                      <a:pt x="839877" y="356083"/>
                      <a:pt x="863651" y="361340"/>
                      <a:pt x="894741" y="366217"/>
                    </a:cubicBezTo>
                    <a:lnTo>
                      <a:pt x="871881" y="425653"/>
                    </a:lnTo>
                    <a:cubicBezTo>
                      <a:pt x="842620" y="419862"/>
                      <a:pt x="818084" y="413004"/>
                      <a:pt x="798272" y="405079"/>
                    </a:cubicBezTo>
                    <a:cubicBezTo>
                      <a:pt x="778460" y="397154"/>
                      <a:pt x="761696" y="386791"/>
                      <a:pt x="747980" y="373990"/>
                    </a:cubicBezTo>
                    <a:cubicBezTo>
                      <a:pt x="736397" y="385267"/>
                      <a:pt x="720548" y="395021"/>
                      <a:pt x="700431" y="403250"/>
                    </a:cubicBezTo>
                    <a:cubicBezTo>
                      <a:pt x="680314" y="411480"/>
                      <a:pt x="653949" y="419252"/>
                      <a:pt x="621335" y="426568"/>
                    </a:cubicBezTo>
                    <a:lnTo>
                      <a:pt x="594818" y="365760"/>
                    </a:lnTo>
                    <a:cubicBezTo>
                      <a:pt x="627736" y="360883"/>
                      <a:pt x="652196" y="355625"/>
                      <a:pt x="668198" y="349987"/>
                    </a:cubicBezTo>
                    <a:cubicBezTo>
                      <a:pt x="684200" y="344348"/>
                      <a:pt x="695402" y="336499"/>
                      <a:pt x="701802" y="326441"/>
                    </a:cubicBezTo>
                    <a:lnTo>
                      <a:pt x="613106" y="326441"/>
                    </a:lnTo>
                    <a:lnTo>
                      <a:pt x="613106" y="270205"/>
                    </a:lnTo>
                    <a:lnTo>
                      <a:pt x="712318" y="270205"/>
                    </a:lnTo>
                    <a:lnTo>
                      <a:pt x="712318" y="249174"/>
                    </a:lnTo>
                    <a:lnTo>
                      <a:pt x="627279" y="249174"/>
                    </a:lnTo>
                    <a:lnTo>
                      <a:pt x="627279" y="233172"/>
                    </a:lnTo>
                    <a:lnTo>
                      <a:pt x="598475" y="265633"/>
                    </a:lnTo>
                    <a:lnTo>
                      <a:pt x="581102" y="235001"/>
                    </a:lnTo>
                    <a:lnTo>
                      <a:pt x="581102" y="423824"/>
                    </a:lnTo>
                    <a:lnTo>
                      <a:pt x="513893" y="423824"/>
                    </a:lnTo>
                    <a:lnTo>
                      <a:pt x="513893" y="263804"/>
                    </a:lnTo>
                    <a:cubicBezTo>
                      <a:pt x="506883" y="278130"/>
                      <a:pt x="499415" y="292227"/>
                      <a:pt x="491490" y="306095"/>
                    </a:cubicBezTo>
                    <a:cubicBezTo>
                      <a:pt x="483566" y="319964"/>
                      <a:pt x="477317" y="330251"/>
                      <a:pt x="472745" y="336956"/>
                    </a:cubicBezTo>
                    <a:lnTo>
                      <a:pt x="461315" y="234544"/>
                    </a:lnTo>
                    <a:cubicBezTo>
                      <a:pt x="474422" y="212903"/>
                      <a:pt x="485166" y="194234"/>
                      <a:pt x="493548" y="178537"/>
                    </a:cubicBezTo>
                    <a:cubicBezTo>
                      <a:pt x="501930" y="162839"/>
                      <a:pt x="507797" y="149200"/>
                      <a:pt x="511150" y="137617"/>
                    </a:cubicBezTo>
                    <a:lnTo>
                      <a:pt x="478232" y="137617"/>
                    </a:lnTo>
                    <a:lnTo>
                      <a:pt x="478232" y="68123"/>
                    </a:lnTo>
                    <a:lnTo>
                      <a:pt x="513893" y="68123"/>
                    </a:lnTo>
                    <a:close/>
                    <a:moveTo>
                      <a:pt x="1554023" y="0"/>
                    </a:moveTo>
                    <a:lnTo>
                      <a:pt x="1629918" y="1829"/>
                    </a:lnTo>
                    <a:lnTo>
                      <a:pt x="1629918" y="54407"/>
                    </a:lnTo>
                    <a:lnTo>
                      <a:pt x="1778051" y="54407"/>
                    </a:lnTo>
                    <a:lnTo>
                      <a:pt x="1778051" y="418338"/>
                    </a:lnTo>
                    <a:lnTo>
                      <a:pt x="1405891" y="418338"/>
                    </a:lnTo>
                    <a:lnTo>
                      <a:pt x="1405891" y="54407"/>
                    </a:lnTo>
                    <a:lnTo>
                      <a:pt x="1554023" y="54407"/>
                    </a:lnTo>
                    <a:close/>
                    <a:moveTo>
                      <a:pt x="182423" y="0"/>
                    </a:moveTo>
                    <a:lnTo>
                      <a:pt x="258318" y="1829"/>
                    </a:lnTo>
                    <a:lnTo>
                      <a:pt x="258318" y="56693"/>
                    </a:lnTo>
                    <a:lnTo>
                      <a:pt x="416052" y="56693"/>
                    </a:lnTo>
                    <a:lnTo>
                      <a:pt x="416052" y="129388"/>
                    </a:lnTo>
                    <a:lnTo>
                      <a:pt x="311354" y="129388"/>
                    </a:lnTo>
                    <a:cubicBezTo>
                      <a:pt x="321717" y="161696"/>
                      <a:pt x="336576" y="190576"/>
                      <a:pt x="355931" y="216027"/>
                    </a:cubicBezTo>
                    <a:cubicBezTo>
                      <a:pt x="375285" y="241478"/>
                      <a:pt x="403403" y="270967"/>
                      <a:pt x="440284" y="304495"/>
                    </a:cubicBezTo>
                    <a:lnTo>
                      <a:pt x="390449" y="380390"/>
                    </a:lnTo>
                    <a:cubicBezTo>
                      <a:pt x="376124" y="366065"/>
                      <a:pt x="360122" y="347472"/>
                      <a:pt x="342443" y="324612"/>
                    </a:cubicBezTo>
                    <a:lnTo>
                      <a:pt x="342443" y="354787"/>
                    </a:lnTo>
                    <a:lnTo>
                      <a:pt x="258318" y="354787"/>
                    </a:lnTo>
                    <a:lnTo>
                      <a:pt x="258318" y="424739"/>
                    </a:lnTo>
                    <a:lnTo>
                      <a:pt x="182423" y="424739"/>
                    </a:lnTo>
                    <a:lnTo>
                      <a:pt x="182423" y="354787"/>
                    </a:lnTo>
                    <a:lnTo>
                      <a:pt x="98298" y="354787"/>
                    </a:lnTo>
                    <a:lnTo>
                      <a:pt x="98298" y="321869"/>
                    </a:lnTo>
                    <a:cubicBezTo>
                      <a:pt x="82144" y="343510"/>
                      <a:pt x="65837" y="363626"/>
                      <a:pt x="49378" y="382219"/>
                    </a:cubicBezTo>
                    <a:lnTo>
                      <a:pt x="0" y="310896"/>
                    </a:lnTo>
                    <a:cubicBezTo>
                      <a:pt x="33224" y="280111"/>
                      <a:pt x="59817" y="250698"/>
                      <a:pt x="79782" y="222656"/>
                    </a:cubicBezTo>
                    <a:cubicBezTo>
                      <a:pt x="99746" y="194615"/>
                      <a:pt x="115520" y="163525"/>
                      <a:pt x="127102" y="129388"/>
                    </a:cubicBezTo>
                    <a:lnTo>
                      <a:pt x="26518" y="129388"/>
                    </a:lnTo>
                    <a:lnTo>
                      <a:pt x="26518" y="56693"/>
                    </a:lnTo>
                    <a:lnTo>
                      <a:pt x="182423" y="5669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altLang="zh-CN" sz="36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</p:grpSp>
        <p:sp>
          <p:nvSpPr>
            <p:cNvPr id="9" name="TextBox 2"/>
            <p:cNvSpPr txBox="1"/>
            <p:nvPr userDrawn="1">
              <p:custDataLst>
                <p:tags r:id="rId1"/>
              </p:custDataLst>
            </p:nvPr>
          </p:nvSpPr>
          <p:spPr>
            <a:xfrm>
              <a:off x="46689" y="8058852"/>
              <a:ext cx="2810257" cy="415692"/>
            </a:xfrm>
            <a:custGeom>
              <a:avLst/>
              <a:gdLst/>
              <a:ahLst/>
              <a:cxnLst/>
              <a:rect l="l" t="t" r="r" b="b"/>
              <a:pathLst>
                <a:path w="1444981" h="213741">
                  <a:moveTo>
                    <a:pt x="57836" y="162991"/>
                  </a:moveTo>
                  <a:lnTo>
                    <a:pt x="57836" y="179908"/>
                  </a:lnTo>
                  <a:lnTo>
                    <a:pt x="141961" y="179908"/>
                  </a:lnTo>
                  <a:lnTo>
                    <a:pt x="141961" y="162991"/>
                  </a:lnTo>
                  <a:close/>
                  <a:moveTo>
                    <a:pt x="570129" y="157962"/>
                  </a:moveTo>
                  <a:lnTo>
                    <a:pt x="570129" y="174421"/>
                  </a:lnTo>
                  <a:lnTo>
                    <a:pt x="593903" y="174421"/>
                  </a:lnTo>
                  <a:lnTo>
                    <a:pt x="593903" y="157962"/>
                  </a:lnTo>
                  <a:close/>
                  <a:moveTo>
                    <a:pt x="1420521" y="138303"/>
                  </a:moveTo>
                  <a:cubicBezTo>
                    <a:pt x="1428293" y="138303"/>
                    <a:pt x="1433818" y="138874"/>
                    <a:pt x="1437094" y="140017"/>
                  </a:cubicBezTo>
                  <a:cubicBezTo>
                    <a:pt x="1440371" y="141160"/>
                    <a:pt x="1442504" y="143370"/>
                    <a:pt x="1443495" y="146647"/>
                  </a:cubicBezTo>
                  <a:cubicBezTo>
                    <a:pt x="1444486" y="149923"/>
                    <a:pt x="1444981" y="155448"/>
                    <a:pt x="1444981" y="163220"/>
                  </a:cubicBezTo>
                  <a:cubicBezTo>
                    <a:pt x="1444981" y="170840"/>
                    <a:pt x="1444486" y="176250"/>
                    <a:pt x="1443495" y="179451"/>
                  </a:cubicBezTo>
                  <a:cubicBezTo>
                    <a:pt x="1442504" y="182651"/>
                    <a:pt x="1440371" y="184861"/>
                    <a:pt x="1437094" y="186080"/>
                  </a:cubicBezTo>
                  <a:cubicBezTo>
                    <a:pt x="1433818" y="187299"/>
                    <a:pt x="1428293" y="187909"/>
                    <a:pt x="1420521" y="187909"/>
                  </a:cubicBezTo>
                  <a:cubicBezTo>
                    <a:pt x="1412748" y="187909"/>
                    <a:pt x="1407224" y="187299"/>
                    <a:pt x="1403947" y="186080"/>
                  </a:cubicBezTo>
                  <a:cubicBezTo>
                    <a:pt x="1400671" y="184861"/>
                    <a:pt x="1398575" y="182651"/>
                    <a:pt x="1397661" y="179451"/>
                  </a:cubicBezTo>
                  <a:cubicBezTo>
                    <a:pt x="1396746" y="176250"/>
                    <a:pt x="1396289" y="170840"/>
                    <a:pt x="1396289" y="163220"/>
                  </a:cubicBezTo>
                  <a:cubicBezTo>
                    <a:pt x="1396289" y="155448"/>
                    <a:pt x="1396746" y="149923"/>
                    <a:pt x="1397661" y="146647"/>
                  </a:cubicBezTo>
                  <a:cubicBezTo>
                    <a:pt x="1398575" y="143370"/>
                    <a:pt x="1400671" y="141160"/>
                    <a:pt x="1403947" y="140017"/>
                  </a:cubicBezTo>
                  <a:cubicBezTo>
                    <a:pt x="1407224" y="138874"/>
                    <a:pt x="1412748" y="138303"/>
                    <a:pt x="1420521" y="138303"/>
                  </a:cubicBezTo>
                  <a:close/>
                  <a:moveTo>
                    <a:pt x="570129" y="111099"/>
                  </a:moveTo>
                  <a:lnTo>
                    <a:pt x="570129" y="127787"/>
                  </a:lnTo>
                  <a:lnTo>
                    <a:pt x="593903" y="127787"/>
                  </a:lnTo>
                  <a:lnTo>
                    <a:pt x="593903" y="111099"/>
                  </a:lnTo>
                  <a:close/>
                  <a:moveTo>
                    <a:pt x="1012470" y="90525"/>
                  </a:moveTo>
                  <a:cubicBezTo>
                    <a:pt x="1010641" y="95097"/>
                    <a:pt x="1007593" y="102108"/>
                    <a:pt x="1003326" y="111556"/>
                  </a:cubicBezTo>
                  <a:lnTo>
                    <a:pt x="1013384" y="132359"/>
                  </a:lnTo>
                  <a:cubicBezTo>
                    <a:pt x="1015822" y="128244"/>
                    <a:pt x="1018413" y="123596"/>
                    <a:pt x="1021156" y="118414"/>
                  </a:cubicBezTo>
                  <a:lnTo>
                    <a:pt x="1023900" y="113614"/>
                  </a:lnTo>
                  <a:cubicBezTo>
                    <a:pt x="1020394" y="106299"/>
                    <a:pt x="1016584" y="98602"/>
                    <a:pt x="1012470" y="90525"/>
                  </a:cubicBezTo>
                  <a:close/>
                  <a:moveTo>
                    <a:pt x="326670" y="90525"/>
                  </a:moveTo>
                  <a:cubicBezTo>
                    <a:pt x="324841" y="95097"/>
                    <a:pt x="321793" y="102108"/>
                    <a:pt x="317526" y="111556"/>
                  </a:cubicBezTo>
                  <a:lnTo>
                    <a:pt x="327584" y="132359"/>
                  </a:lnTo>
                  <a:cubicBezTo>
                    <a:pt x="330022" y="128244"/>
                    <a:pt x="332613" y="123596"/>
                    <a:pt x="335356" y="118414"/>
                  </a:cubicBezTo>
                  <a:lnTo>
                    <a:pt x="338100" y="113614"/>
                  </a:lnTo>
                  <a:cubicBezTo>
                    <a:pt x="334594" y="106299"/>
                    <a:pt x="330784" y="98602"/>
                    <a:pt x="326670" y="90525"/>
                  </a:cubicBezTo>
                  <a:close/>
                  <a:moveTo>
                    <a:pt x="57836" y="88239"/>
                  </a:moveTo>
                  <a:lnTo>
                    <a:pt x="57836" y="100126"/>
                  </a:lnTo>
                  <a:lnTo>
                    <a:pt x="137389" y="100126"/>
                  </a:lnTo>
                  <a:lnTo>
                    <a:pt x="137389" y="88239"/>
                  </a:lnTo>
                  <a:close/>
                  <a:moveTo>
                    <a:pt x="951891" y="77266"/>
                  </a:moveTo>
                  <a:lnTo>
                    <a:pt x="951891" y="139217"/>
                  </a:lnTo>
                  <a:cubicBezTo>
                    <a:pt x="957682" y="130073"/>
                    <a:pt x="963168" y="120700"/>
                    <a:pt x="968350" y="111099"/>
                  </a:cubicBezTo>
                  <a:cubicBezTo>
                    <a:pt x="964692" y="103174"/>
                    <a:pt x="959206" y="91897"/>
                    <a:pt x="951891" y="77266"/>
                  </a:cubicBezTo>
                  <a:close/>
                  <a:moveTo>
                    <a:pt x="683057" y="77266"/>
                  </a:moveTo>
                  <a:lnTo>
                    <a:pt x="885597" y="77266"/>
                  </a:lnTo>
                  <a:lnTo>
                    <a:pt x="885597" y="120243"/>
                  </a:lnTo>
                  <a:lnTo>
                    <a:pt x="683057" y="120243"/>
                  </a:lnTo>
                  <a:close/>
                  <a:moveTo>
                    <a:pt x="266091" y="77266"/>
                  </a:moveTo>
                  <a:lnTo>
                    <a:pt x="266091" y="139217"/>
                  </a:lnTo>
                  <a:cubicBezTo>
                    <a:pt x="271882" y="130073"/>
                    <a:pt x="277368" y="120700"/>
                    <a:pt x="282550" y="111099"/>
                  </a:cubicBezTo>
                  <a:cubicBezTo>
                    <a:pt x="278892" y="103174"/>
                    <a:pt x="273406" y="91897"/>
                    <a:pt x="266091" y="77266"/>
                  </a:cubicBezTo>
                  <a:close/>
                  <a:moveTo>
                    <a:pt x="1073049" y="72923"/>
                  </a:moveTo>
                  <a:cubicBezTo>
                    <a:pt x="1068629" y="85877"/>
                    <a:pt x="1063447" y="99288"/>
                    <a:pt x="1057504" y="113157"/>
                  </a:cubicBezTo>
                  <a:cubicBezTo>
                    <a:pt x="1062533" y="122910"/>
                    <a:pt x="1067715" y="133426"/>
                    <a:pt x="1073049" y="144703"/>
                  </a:cubicBezTo>
                  <a:close/>
                  <a:moveTo>
                    <a:pt x="387249" y="72923"/>
                  </a:moveTo>
                  <a:cubicBezTo>
                    <a:pt x="382829" y="85877"/>
                    <a:pt x="377647" y="99288"/>
                    <a:pt x="371704" y="113157"/>
                  </a:cubicBezTo>
                  <a:cubicBezTo>
                    <a:pt x="376733" y="122910"/>
                    <a:pt x="381915" y="133426"/>
                    <a:pt x="387249" y="144703"/>
                  </a:cubicBezTo>
                  <a:close/>
                  <a:moveTo>
                    <a:pt x="570129" y="64236"/>
                  </a:moveTo>
                  <a:lnTo>
                    <a:pt x="570129" y="80695"/>
                  </a:lnTo>
                  <a:lnTo>
                    <a:pt x="593903" y="80695"/>
                  </a:lnTo>
                  <a:lnTo>
                    <a:pt x="593903" y="64236"/>
                  </a:lnTo>
                  <a:close/>
                  <a:moveTo>
                    <a:pt x="1420521" y="61493"/>
                  </a:moveTo>
                  <a:cubicBezTo>
                    <a:pt x="1428293" y="61493"/>
                    <a:pt x="1433818" y="62065"/>
                    <a:pt x="1437094" y="63208"/>
                  </a:cubicBezTo>
                  <a:cubicBezTo>
                    <a:pt x="1440371" y="64351"/>
                    <a:pt x="1442504" y="66560"/>
                    <a:pt x="1443495" y="69837"/>
                  </a:cubicBezTo>
                  <a:cubicBezTo>
                    <a:pt x="1444486" y="73114"/>
                    <a:pt x="1444981" y="78638"/>
                    <a:pt x="1444981" y="86410"/>
                  </a:cubicBezTo>
                  <a:cubicBezTo>
                    <a:pt x="1444981" y="94030"/>
                    <a:pt x="1444486" y="99441"/>
                    <a:pt x="1443495" y="102641"/>
                  </a:cubicBezTo>
                  <a:cubicBezTo>
                    <a:pt x="1442504" y="105841"/>
                    <a:pt x="1440371" y="108051"/>
                    <a:pt x="1437094" y="109270"/>
                  </a:cubicBezTo>
                  <a:cubicBezTo>
                    <a:pt x="1433818" y="110490"/>
                    <a:pt x="1428293" y="111099"/>
                    <a:pt x="1420521" y="111099"/>
                  </a:cubicBezTo>
                  <a:cubicBezTo>
                    <a:pt x="1412748" y="111099"/>
                    <a:pt x="1407224" y="110490"/>
                    <a:pt x="1403947" y="109270"/>
                  </a:cubicBezTo>
                  <a:cubicBezTo>
                    <a:pt x="1400671" y="108051"/>
                    <a:pt x="1398575" y="105841"/>
                    <a:pt x="1397661" y="102641"/>
                  </a:cubicBezTo>
                  <a:cubicBezTo>
                    <a:pt x="1396746" y="99441"/>
                    <a:pt x="1396289" y="94030"/>
                    <a:pt x="1396289" y="86410"/>
                  </a:cubicBezTo>
                  <a:cubicBezTo>
                    <a:pt x="1396289" y="78638"/>
                    <a:pt x="1396746" y="73114"/>
                    <a:pt x="1397661" y="69837"/>
                  </a:cubicBezTo>
                  <a:cubicBezTo>
                    <a:pt x="1398575" y="66560"/>
                    <a:pt x="1400671" y="64351"/>
                    <a:pt x="1403947" y="63208"/>
                  </a:cubicBezTo>
                  <a:cubicBezTo>
                    <a:pt x="1407224" y="62065"/>
                    <a:pt x="1412748" y="61493"/>
                    <a:pt x="1420521" y="61493"/>
                  </a:cubicBezTo>
                  <a:close/>
                  <a:moveTo>
                    <a:pt x="488976" y="51663"/>
                  </a:moveTo>
                  <a:lnTo>
                    <a:pt x="488976" y="157276"/>
                  </a:lnTo>
                  <a:lnTo>
                    <a:pt x="501549" y="157276"/>
                  </a:lnTo>
                  <a:lnTo>
                    <a:pt x="501549" y="51663"/>
                  </a:lnTo>
                  <a:close/>
                  <a:moveTo>
                    <a:pt x="41377" y="47777"/>
                  </a:moveTo>
                  <a:lnTo>
                    <a:pt x="41377" y="60121"/>
                  </a:lnTo>
                  <a:lnTo>
                    <a:pt x="156134" y="60121"/>
                  </a:lnTo>
                  <a:lnTo>
                    <a:pt x="156134" y="47777"/>
                  </a:lnTo>
                  <a:close/>
                  <a:moveTo>
                    <a:pt x="951891" y="40919"/>
                  </a:moveTo>
                  <a:lnTo>
                    <a:pt x="951891" y="59664"/>
                  </a:lnTo>
                  <a:lnTo>
                    <a:pt x="970636" y="50063"/>
                  </a:lnTo>
                  <a:lnTo>
                    <a:pt x="985038" y="76352"/>
                  </a:lnTo>
                  <a:cubicBezTo>
                    <a:pt x="989762" y="65074"/>
                    <a:pt x="993572" y="54787"/>
                    <a:pt x="996468" y="45491"/>
                  </a:cubicBezTo>
                  <a:lnTo>
                    <a:pt x="1025271" y="56007"/>
                  </a:lnTo>
                  <a:cubicBezTo>
                    <a:pt x="1023747" y="60883"/>
                    <a:pt x="1022147" y="65608"/>
                    <a:pt x="1020471" y="70180"/>
                  </a:cubicBezTo>
                  <a:lnTo>
                    <a:pt x="1031215" y="65151"/>
                  </a:lnTo>
                  <a:cubicBezTo>
                    <a:pt x="1036244" y="73837"/>
                    <a:pt x="1039140" y="78943"/>
                    <a:pt x="1039902" y="80467"/>
                  </a:cubicBezTo>
                  <a:cubicBezTo>
                    <a:pt x="1045388" y="67513"/>
                    <a:pt x="1049503" y="56540"/>
                    <a:pt x="1052246" y="47548"/>
                  </a:cubicBezTo>
                  <a:lnTo>
                    <a:pt x="1073049" y="55549"/>
                  </a:lnTo>
                  <a:lnTo>
                    <a:pt x="1073049" y="40919"/>
                  </a:lnTo>
                  <a:close/>
                  <a:moveTo>
                    <a:pt x="266091" y="40919"/>
                  </a:moveTo>
                  <a:lnTo>
                    <a:pt x="266091" y="59664"/>
                  </a:lnTo>
                  <a:lnTo>
                    <a:pt x="284836" y="50063"/>
                  </a:lnTo>
                  <a:lnTo>
                    <a:pt x="299238" y="76352"/>
                  </a:lnTo>
                  <a:cubicBezTo>
                    <a:pt x="303962" y="65074"/>
                    <a:pt x="307772" y="54787"/>
                    <a:pt x="310668" y="45491"/>
                  </a:cubicBezTo>
                  <a:lnTo>
                    <a:pt x="339471" y="56007"/>
                  </a:lnTo>
                  <a:cubicBezTo>
                    <a:pt x="337947" y="60883"/>
                    <a:pt x="336347" y="65608"/>
                    <a:pt x="334671" y="70180"/>
                  </a:cubicBezTo>
                  <a:lnTo>
                    <a:pt x="345415" y="65151"/>
                  </a:lnTo>
                  <a:cubicBezTo>
                    <a:pt x="350444" y="73837"/>
                    <a:pt x="353340" y="78943"/>
                    <a:pt x="354102" y="80467"/>
                  </a:cubicBezTo>
                  <a:cubicBezTo>
                    <a:pt x="359588" y="67513"/>
                    <a:pt x="363703" y="56540"/>
                    <a:pt x="366446" y="47548"/>
                  </a:cubicBezTo>
                  <a:lnTo>
                    <a:pt x="387249" y="55549"/>
                  </a:lnTo>
                  <a:lnTo>
                    <a:pt x="387249" y="40919"/>
                  </a:lnTo>
                  <a:close/>
                  <a:moveTo>
                    <a:pt x="916915" y="5486"/>
                  </a:moveTo>
                  <a:lnTo>
                    <a:pt x="1108939" y="5486"/>
                  </a:lnTo>
                  <a:lnTo>
                    <a:pt x="1108939" y="181279"/>
                  </a:lnTo>
                  <a:cubicBezTo>
                    <a:pt x="1108939" y="189052"/>
                    <a:pt x="1107872" y="195072"/>
                    <a:pt x="1105738" y="199339"/>
                  </a:cubicBezTo>
                  <a:cubicBezTo>
                    <a:pt x="1103605" y="203606"/>
                    <a:pt x="1100138" y="206654"/>
                    <a:pt x="1095337" y="208483"/>
                  </a:cubicBezTo>
                  <a:cubicBezTo>
                    <a:pt x="1090537" y="210312"/>
                    <a:pt x="1083717" y="211607"/>
                    <a:pt x="1074877" y="212369"/>
                  </a:cubicBezTo>
                  <a:lnTo>
                    <a:pt x="1057504" y="213741"/>
                  </a:lnTo>
                  <a:lnTo>
                    <a:pt x="1047217" y="179908"/>
                  </a:lnTo>
                  <a:lnTo>
                    <a:pt x="1062762" y="178308"/>
                  </a:lnTo>
                  <a:cubicBezTo>
                    <a:pt x="1066724" y="178003"/>
                    <a:pt x="1069429" y="177127"/>
                    <a:pt x="1070877" y="175679"/>
                  </a:cubicBezTo>
                  <a:cubicBezTo>
                    <a:pt x="1072325" y="174231"/>
                    <a:pt x="1073049" y="171754"/>
                    <a:pt x="1073049" y="168249"/>
                  </a:cubicBezTo>
                  <a:lnTo>
                    <a:pt x="1073049" y="160477"/>
                  </a:lnTo>
                  <a:lnTo>
                    <a:pt x="1051103" y="171907"/>
                  </a:lnTo>
                  <a:cubicBezTo>
                    <a:pt x="1048207" y="165201"/>
                    <a:pt x="1044626" y="157353"/>
                    <a:pt x="1040359" y="148361"/>
                  </a:cubicBezTo>
                  <a:cubicBezTo>
                    <a:pt x="1032282" y="163906"/>
                    <a:pt x="1022909" y="179070"/>
                    <a:pt x="1012241" y="193852"/>
                  </a:cubicBezTo>
                  <a:lnTo>
                    <a:pt x="985495" y="176707"/>
                  </a:lnTo>
                  <a:cubicBezTo>
                    <a:pt x="991286" y="168325"/>
                    <a:pt x="997153" y="159334"/>
                    <a:pt x="1003097" y="149733"/>
                  </a:cubicBezTo>
                  <a:lnTo>
                    <a:pt x="989610" y="157276"/>
                  </a:lnTo>
                  <a:cubicBezTo>
                    <a:pt x="988695" y="154990"/>
                    <a:pt x="987171" y="151561"/>
                    <a:pt x="985038" y="146989"/>
                  </a:cubicBezTo>
                  <a:cubicBezTo>
                    <a:pt x="977265" y="160705"/>
                    <a:pt x="969493" y="173202"/>
                    <a:pt x="961720" y="184480"/>
                  </a:cubicBezTo>
                  <a:lnTo>
                    <a:pt x="951891" y="177165"/>
                  </a:lnTo>
                  <a:lnTo>
                    <a:pt x="951891" y="212369"/>
                  </a:lnTo>
                  <a:lnTo>
                    <a:pt x="916915" y="212369"/>
                  </a:lnTo>
                  <a:close/>
                  <a:moveTo>
                    <a:pt x="231115" y="5486"/>
                  </a:moveTo>
                  <a:lnTo>
                    <a:pt x="423139" y="5486"/>
                  </a:lnTo>
                  <a:lnTo>
                    <a:pt x="423139" y="181279"/>
                  </a:lnTo>
                  <a:cubicBezTo>
                    <a:pt x="423139" y="189052"/>
                    <a:pt x="422072" y="195072"/>
                    <a:pt x="419938" y="199339"/>
                  </a:cubicBezTo>
                  <a:cubicBezTo>
                    <a:pt x="417805" y="203606"/>
                    <a:pt x="414338" y="206654"/>
                    <a:pt x="409537" y="208483"/>
                  </a:cubicBezTo>
                  <a:cubicBezTo>
                    <a:pt x="404736" y="210312"/>
                    <a:pt x="397917" y="211607"/>
                    <a:pt x="389077" y="212369"/>
                  </a:cubicBezTo>
                  <a:lnTo>
                    <a:pt x="371704" y="213741"/>
                  </a:lnTo>
                  <a:lnTo>
                    <a:pt x="361417" y="179908"/>
                  </a:lnTo>
                  <a:lnTo>
                    <a:pt x="376962" y="178308"/>
                  </a:lnTo>
                  <a:cubicBezTo>
                    <a:pt x="380924" y="178003"/>
                    <a:pt x="383629" y="177127"/>
                    <a:pt x="385077" y="175679"/>
                  </a:cubicBezTo>
                  <a:cubicBezTo>
                    <a:pt x="386525" y="174231"/>
                    <a:pt x="387249" y="171754"/>
                    <a:pt x="387249" y="168249"/>
                  </a:cubicBezTo>
                  <a:lnTo>
                    <a:pt x="387249" y="160477"/>
                  </a:lnTo>
                  <a:lnTo>
                    <a:pt x="365303" y="171907"/>
                  </a:lnTo>
                  <a:cubicBezTo>
                    <a:pt x="362407" y="165201"/>
                    <a:pt x="358826" y="157353"/>
                    <a:pt x="354559" y="148361"/>
                  </a:cubicBezTo>
                  <a:cubicBezTo>
                    <a:pt x="346482" y="163906"/>
                    <a:pt x="337109" y="179070"/>
                    <a:pt x="326441" y="193852"/>
                  </a:cubicBezTo>
                  <a:lnTo>
                    <a:pt x="299695" y="176707"/>
                  </a:lnTo>
                  <a:cubicBezTo>
                    <a:pt x="305486" y="168325"/>
                    <a:pt x="311353" y="159334"/>
                    <a:pt x="317297" y="149733"/>
                  </a:cubicBezTo>
                  <a:lnTo>
                    <a:pt x="303810" y="157276"/>
                  </a:lnTo>
                  <a:cubicBezTo>
                    <a:pt x="302895" y="154990"/>
                    <a:pt x="301371" y="151561"/>
                    <a:pt x="299238" y="146989"/>
                  </a:cubicBezTo>
                  <a:cubicBezTo>
                    <a:pt x="291465" y="160705"/>
                    <a:pt x="283693" y="173202"/>
                    <a:pt x="275920" y="184480"/>
                  </a:cubicBezTo>
                  <a:lnTo>
                    <a:pt x="266091" y="177165"/>
                  </a:lnTo>
                  <a:lnTo>
                    <a:pt x="266091" y="212369"/>
                  </a:lnTo>
                  <a:lnTo>
                    <a:pt x="231115" y="212369"/>
                  </a:lnTo>
                  <a:close/>
                  <a:moveTo>
                    <a:pt x="548869" y="3657"/>
                  </a:moveTo>
                  <a:lnTo>
                    <a:pt x="582016" y="5257"/>
                  </a:lnTo>
                  <a:cubicBezTo>
                    <a:pt x="580797" y="12573"/>
                    <a:pt x="579044" y="20878"/>
                    <a:pt x="576758" y="30175"/>
                  </a:cubicBezTo>
                  <a:lnTo>
                    <a:pt x="596189" y="30175"/>
                  </a:lnTo>
                  <a:lnTo>
                    <a:pt x="591160" y="6400"/>
                  </a:lnTo>
                  <a:lnTo>
                    <a:pt x="624535" y="6400"/>
                  </a:lnTo>
                  <a:lnTo>
                    <a:pt x="628879" y="30175"/>
                  </a:lnTo>
                  <a:lnTo>
                    <a:pt x="654939" y="30175"/>
                  </a:lnTo>
                  <a:lnTo>
                    <a:pt x="654939" y="64236"/>
                  </a:lnTo>
                  <a:lnTo>
                    <a:pt x="623621" y="64236"/>
                  </a:lnTo>
                  <a:lnTo>
                    <a:pt x="623621" y="80695"/>
                  </a:lnTo>
                  <a:lnTo>
                    <a:pt x="651053" y="80695"/>
                  </a:lnTo>
                  <a:lnTo>
                    <a:pt x="651053" y="111099"/>
                  </a:lnTo>
                  <a:lnTo>
                    <a:pt x="623621" y="111099"/>
                  </a:lnTo>
                  <a:lnTo>
                    <a:pt x="623621" y="127787"/>
                  </a:lnTo>
                  <a:lnTo>
                    <a:pt x="651053" y="127787"/>
                  </a:lnTo>
                  <a:lnTo>
                    <a:pt x="651053" y="157962"/>
                  </a:lnTo>
                  <a:lnTo>
                    <a:pt x="623621" y="157962"/>
                  </a:lnTo>
                  <a:lnTo>
                    <a:pt x="623621" y="174421"/>
                  </a:lnTo>
                  <a:lnTo>
                    <a:pt x="659283" y="174421"/>
                  </a:lnTo>
                  <a:lnTo>
                    <a:pt x="659283" y="208711"/>
                  </a:lnTo>
                  <a:lnTo>
                    <a:pt x="538582" y="208711"/>
                  </a:lnTo>
                  <a:lnTo>
                    <a:pt x="538582" y="114985"/>
                  </a:lnTo>
                  <a:cubicBezTo>
                    <a:pt x="534315" y="120929"/>
                    <a:pt x="531952" y="124206"/>
                    <a:pt x="531495" y="124815"/>
                  </a:cubicBezTo>
                  <a:lnTo>
                    <a:pt x="527152" y="110642"/>
                  </a:lnTo>
                  <a:lnTo>
                    <a:pt x="527152" y="193395"/>
                  </a:lnTo>
                  <a:lnTo>
                    <a:pt x="457886" y="193395"/>
                  </a:lnTo>
                  <a:lnTo>
                    <a:pt x="457886" y="16002"/>
                  </a:lnTo>
                  <a:lnTo>
                    <a:pt x="527152" y="16002"/>
                  </a:lnTo>
                  <a:lnTo>
                    <a:pt x="527152" y="71323"/>
                  </a:lnTo>
                  <a:cubicBezTo>
                    <a:pt x="532943" y="59588"/>
                    <a:pt x="537439" y="48615"/>
                    <a:pt x="540639" y="38404"/>
                  </a:cubicBezTo>
                  <a:cubicBezTo>
                    <a:pt x="543840" y="28194"/>
                    <a:pt x="546583" y="16611"/>
                    <a:pt x="548869" y="3657"/>
                  </a:cubicBezTo>
                  <a:close/>
                  <a:moveTo>
                    <a:pt x="1159002" y="0"/>
                  </a:moveTo>
                  <a:lnTo>
                    <a:pt x="1194435" y="914"/>
                  </a:lnTo>
                  <a:lnTo>
                    <a:pt x="1194435" y="52120"/>
                  </a:lnTo>
                  <a:lnTo>
                    <a:pt x="1209980" y="52120"/>
                  </a:lnTo>
                  <a:lnTo>
                    <a:pt x="1209980" y="91211"/>
                  </a:lnTo>
                  <a:lnTo>
                    <a:pt x="1194435" y="91211"/>
                  </a:lnTo>
                  <a:lnTo>
                    <a:pt x="1194435" y="149047"/>
                  </a:lnTo>
                  <a:cubicBezTo>
                    <a:pt x="1202513" y="147523"/>
                    <a:pt x="1207465" y="146532"/>
                    <a:pt x="1209294" y="146075"/>
                  </a:cubicBezTo>
                  <a:lnTo>
                    <a:pt x="1209523" y="161848"/>
                  </a:lnTo>
                  <a:lnTo>
                    <a:pt x="1209752" y="169621"/>
                  </a:lnTo>
                  <a:lnTo>
                    <a:pt x="1220267" y="169621"/>
                  </a:lnTo>
                  <a:lnTo>
                    <a:pt x="1220267" y="29260"/>
                  </a:lnTo>
                  <a:lnTo>
                    <a:pt x="1256386" y="30175"/>
                  </a:lnTo>
                  <a:lnTo>
                    <a:pt x="1256386" y="169621"/>
                  </a:lnTo>
                  <a:lnTo>
                    <a:pt x="1274445" y="169621"/>
                  </a:lnTo>
                  <a:lnTo>
                    <a:pt x="1274445" y="0"/>
                  </a:lnTo>
                  <a:lnTo>
                    <a:pt x="1311250" y="914"/>
                  </a:lnTo>
                  <a:lnTo>
                    <a:pt x="1311250" y="58978"/>
                  </a:lnTo>
                  <a:lnTo>
                    <a:pt x="1338225" y="58978"/>
                  </a:lnTo>
                  <a:lnTo>
                    <a:pt x="1338225" y="98069"/>
                  </a:lnTo>
                  <a:lnTo>
                    <a:pt x="1311250" y="98069"/>
                  </a:lnTo>
                  <a:lnTo>
                    <a:pt x="1311250" y="169621"/>
                  </a:lnTo>
                  <a:lnTo>
                    <a:pt x="1345311" y="169621"/>
                  </a:lnTo>
                  <a:lnTo>
                    <a:pt x="1345311" y="208940"/>
                  </a:lnTo>
                  <a:lnTo>
                    <a:pt x="1198779" y="208940"/>
                  </a:lnTo>
                  <a:lnTo>
                    <a:pt x="1198779" y="186994"/>
                  </a:lnTo>
                  <a:lnTo>
                    <a:pt x="1183920" y="189738"/>
                  </a:lnTo>
                  <a:cubicBezTo>
                    <a:pt x="1177824" y="190957"/>
                    <a:pt x="1170623" y="192328"/>
                    <a:pt x="1162317" y="193852"/>
                  </a:cubicBezTo>
                  <a:cubicBezTo>
                    <a:pt x="1154011" y="195376"/>
                    <a:pt x="1145667" y="196977"/>
                    <a:pt x="1137285" y="198653"/>
                  </a:cubicBezTo>
                  <a:lnTo>
                    <a:pt x="1133170" y="159105"/>
                  </a:lnTo>
                  <a:lnTo>
                    <a:pt x="1139343" y="158191"/>
                  </a:lnTo>
                  <a:cubicBezTo>
                    <a:pt x="1141629" y="157734"/>
                    <a:pt x="1144410" y="157276"/>
                    <a:pt x="1147687" y="156819"/>
                  </a:cubicBezTo>
                  <a:cubicBezTo>
                    <a:pt x="1150963" y="156362"/>
                    <a:pt x="1154735" y="155752"/>
                    <a:pt x="1159002" y="154990"/>
                  </a:cubicBezTo>
                  <a:lnTo>
                    <a:pt x="1159002" y="91211"/>
                  </a:lnTo>
                  <a:lnTo>
                    <a:pt x="1140714" y="91211"/>
                  </a:lnTo>
                  <a:lnTo>
                    <a:pt x="1140714" y="52120"/>
                  </a:lnTo>
                  <a:lnTo>
                    <a:pt x="1159002" y="52120"/>
                  </a:lnTo>
                  <a:close/>
                  <a:moveTo>
                    <a:pt x="71552" y="0"/>
                  </a:moveTo>
                  <a:lnTo>
                    <a:pt x="119558" y="0"/>
                  </a:lnTo>
                  <a:lnTo>
                    <a:pt x="123444" y="14630"/>
                  </a:lnTo>
                  <a:lnTo>
                    <a:pt x="197511" y="14630"/>
                  </a:lnTo>
                  <a:lnTo>
                    <a:pt x="197511" y="69494"/>
                  </a:lnTo>
                  <a:lnTo>
                    <a:pt x="178080" y="69494"/>
                  </a:lnTo>
                  <a:lnTo>
                    <a:pt x="178080" y="125044"/>
                  </a:lnTo>
                  <a:lnTo>
                    <a:pt x="57836" y="125044"/>
                  </a:lnTo>
                  <a:lnTo>
                    <a:pt x="57836" y="136245"/>
                  </a:lnTo>
                  <a:lnTo>
                    <a:pt x="183109" y="136245"/>
                  </a:lnTo>
                  <a:lnTo>
                    <a:pt x="183109" y="209169"/>
                  </a:lnTo>
                  <a:lnTo>
                    <a:pt x="16002" y="209169"/>
                  </a:lnTo>
                  <a:lnTo>
                    <a:pt x="16002" y="69494"/>
                  </a:lnTo>
                  <a:lnTo>
                    <a:pt x="0" y="69494"/>
                  </a:lnTo>
                  <a:lnTo>
                    <a:pt x="0" y="14630"/>
                  </a:lnTo>
                  <a:lnTo>
                    <a:pt x="75895" y="146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>
                <a:srgbClr val="000000"/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sdn.net/u013558123/article/details/136118096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httpd.apache.org/download.cg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kdown.com.cn/basic-syntax/line-breaks.html" TargetMode="External"/><Relationship Id="rId5" Type="http://schemas.openxmlformats.org/officeDocument/2006/relationships/hyperlink" Target="https://www.jfree.org/index.html" TargetMode="External"/><Relationship Id="rId4" Type="http://schemas.openxmlformats.org/officeDocument/2006/relationships/hyperlink" Target="https://maas.aminer.cn/dev/api#glm-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99747" flipV="1">
            <a:off x="7605029" y="4372799"/>
            <a:ext cx="5186356" cy="446179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354830" y="3284855"/>
            <a:ext cx="3319780" cy="369570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145" y="2826748"/>
            <a:ext cx="7024700" cy="15637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09481" y="2470735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           </a:t>
            </a:r>
            <a:r>
              <a:rPr lang="zh-CN" altLang="en-US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开源软件开发技术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9216287" y="1687233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001134" y="1868768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623952" y="1933357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1584" y="1733185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19102" y="1034201"/>
            <a:ext cx="7553796" cy="1306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600" dirty="0" err="1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OpenGanttPortal</a:t>
            </a:r>
            <a:endParaRPr lang="en-US" altLang="zh-CN" sz="66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16400" y="3284855"/>
            <a:ext cx="3588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团队名称：</a:t>
            </a:r>
            <a:r>
              <a:rPr lang="zh-CN" altLang="en-US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</a:rPr>
              <a:t>不吃胡萝卜队</a:t>
            </a:r>
          </a:p>
        </p:txBody>
      </p:sp>
      <p:sp>
        <p:nvSpPr>
          <p:cNvPr id="26" name="矩形 25"/>
          <p:cNvSpPr/>
          <p:nvPr/>
        </p:nvSpPr>
        <p:spPr>
          <a:xfrm>
            <a:off x="4354830" y="3949700"/>
            <a:ext cx="3319780" cy="369570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algn="ctr"/>
            <a:r>
              <a:rPr lang="zh-CN" altLang="en-US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</a:rPr>
              <a:t>项目导师：李宁</a:t>
            </a:r>
          </a:p>
          <a:p>
            <a:pPr algn="ctr"/>
            <a:endParaRPr lang="zh-CN" altLang="en-US" dirty="0"/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4335" flipH="1" flipV="1">
            <a:off x="-252595" y="4372798"/>
            <a:ext cx="5186356" cy="4461796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353560" y="4615815"/>
            <a:ext cx="3321050" cy="369570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sym typeface="+mn-ea"/>
              </a:rPr>
              <a:t>汇报人：张瀚文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功能技术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03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Function and Technology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70470" y="282868"/>
            <a:ext cx="9141370" cy="5140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 err="1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项目的主要功能包括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：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28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甘特图绘制：支持创建新的甘特图项目。提供直观的可视化界面，展示项目的任务、时间轴、进度条等。</a:t>
            </a:r>
          </a:p>
          <a:p>
            <a:endParaRPr lang="zh-CN" altLang="en-US" sz="2800" b="1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2.任务管理：支持添加、编辑和删除项目中的任务。</a:t>
            </a:r>
          </a:p>
          <a:p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可以为每个任务设置名称、描述、开始日期、结束日期和进度。</a:t>
            </a:r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.利用大模型进行甘特图优化：可以显著提升生产计划的可视化程度、优化产能规划、强化项目管理、优化排班以及满足特定需求。这些作用使得甘特图在生产排程中更加高效和准确，有助于企业提高生产效率和降低成本。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84985" y="636905"/>
            <a:ext cx="9344569" cy="5778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应用技术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  <a:hlinkClick r:id="rId4"/>
              </a:rPr>
              <a:t>https://maas.aminer.cn/dev/api#glm-4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  <a:hlinkClick r:id="rId5"/>
              </a:rPr>
              <a:t>https://www.jfree.org/index.html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  <a:hlinkClick r:id="rId6"/>
              </a:rPr>
              <a:t>https://markdown.com.cn/basic-syntax/line-breaks.html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  <a:hlinkClick r:id="rId7"/>
              </a:rPr>
              <a:t>https://httpd.apache.org/download.cgi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  <a:hlinkClick r:id="rId8"/>
              </a:rPr>
              <a:t>https://blog.csdn.net/u013558123/article/details/136118096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项目展示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04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Presentation of project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362174-ECEB-8165-D45E-C2EDEEF39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744" y="335733"/>
            <a:ext cx="6748512" cy="61865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10C462-D9B9-0973-E8E9-C2ED53EA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27" y="1324835"/>
            <a:ext cx="9040346" cy="34975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9180394" y="2016825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65241" y="21983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280844" y="2271204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065691" y="2062777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11445" y="1472698"/>
            <a:ext cx="7553796" cy="1411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感</a:t>
            </a:r>
            <a:r>
              <a:rPr lang="en-US" altLang="zh-CN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</a:t>
            </a: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谢</a:t>
            </a:r>
            <a:r>
              <a:rPr lang="en-US" altLang="zh-CN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</a:t>
            </a: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观</a:t>
            </a:r>
            <a:r>
              <a:rPr lang="en-US" altLang="zh-CN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</a:t>
            </a: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形 5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99603" flipH="1">
            <a:off x="-76183" y="4572821"/>
            <a:ext cx="3316587" cy="2859026"/>
          </a:xfrm>
          <a:prstGeom prst="rect">
            <a:avLst/>
          </a:prstGeom>
        </p:spPr>
      </p:pic>
      <p:pic>
        <p:nvPicPr>
          <p:cNvPr id="59" name="图形 5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63912" flipV="1">
            <a:off x="7355263" y="-392532"/>
            <a:ext cx="4934080" cy="42447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sp>
        <p:nvSpPr>
          <p:cNvPr id="15" name="任意多边形: 形状 14"/>
          <p:cNvSpPr/>
          <p:nvPr/>
        </p:nvSpPr>
        <p:spPr>
          <a:xfrm flipH="1" flipV="1">
            <a:off x="823910" y="1416049"/>
            <a:ext cx="10544177" cy="5086512"/>
          </a:xfrm>
          <a:custGeom>
            <a:avLst/>
            <a:gdLst>
              <a:gd name="connsiteX0" fmla="*/ 10544177 w 10544177"/>
              <a:gd name="connsiteY0" fmla="*/ 4498973 h 4498973"/>
              <a:gd name="connsiteX1" fmla="*/ 2437438 w 10544177"/>
              <a:gd name="connsiteY1" fmla="*/ 4498973 h 4498973"/>
              <a:gd name="connsiteX2" fmla="*/ 1695452 w 10544177"/>
              <a:gd name="connsiteY2" fmla="*/ 3756987 h 4498973"/>
              <a:gd name="connsiteX3" fmla="*/ 1695452 w 10544177"/>
              <a:gd name="connsiteY3" fmla="*/ 3752849 h 4498973"/>
              <a:gd name="connsiteX4" fmla="*/ 0 w 10544177"/>
              <a:gd name="connsiteY4" fmla="*/ 3752849 h 4498973"/>
              <a:gd name="connsiteX5" fmla="*/ 0 w 10544177"/>
              <a:gd name="connsiteY5" fmla="*/ 0 h 4498973"/>
              <a:gd name="connsiteX6" fmla="*/ 7339248 w 10544177"/>
              <a:gd name="connsiteY6" fmla="*/ 0 h 4498973"/>
              <a:gd name="connsiteX7" fmla="*/ 8015521 w 10544177"/>
              <a:gd name="connsiteY7" fmla="*/ 676273 h 4498973"/>
              <a:gd name="connsiteX8" fmla="*/ 10544177 w 10544177"/>
              <a:gd name="connsiteY8" fmla="*/ 676273 h 449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177" h="4498973">
                <a:moveTo>
                  <a:pt x="10544177" y="4498973"/>
                </a:moveTo>
                <a:lnTo>
                  <a:pt x="2437438" y="4498973"/>
                </a:lnTo>
                <a:lnTo>
                  <a:pt x="1695452" y="3756987"/>
                </a:lnTo>
                <a:lnTo>
                  <a:pt x="1695452" y="3752849"/>
                </a:lnTo>
                <a:lnTo>
                  <a:pt x="0" y="3752849"/>
                </a:lnTo>
                <a:lnTo>
                  <a:pt x="0" y="0"/>
                </a:lnTo>
                <a:lnTo>
                  <a:pt x="7339248" y="0"/>
                </a:lnTo>
                <a:lnTo>
                  <a:pt x="8015521" y="676273"/>
                </a:lnTo>
                <a:lnTo>
                  <a:pt x="10544177" y="676273"/>
                </a:lnTo>
                <a:close/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H="1">
            <a:off x="704848" y="2195590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704848" y="2385257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704848" y="2574924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flipH="1">
            <a:off x="704848" y="2764591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H="1">
            <a:off x="704848" y="1699867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flipH="1">
            <a:off x="704848" y="1806392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flipH="1">
            <a:off x="704848" y="1912917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>
            <a:off x="704848" y="3481225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flipH="1">
            <a:off x="704848" y="3670892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flipH="1">
            <a:off x="704848" y="2961463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 flipH="1">
            <a:off x="8285876" y="6301966"/>
            <a:ext cx="162920" cy="410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 flipH="1">
            <a:off x="8981955" y="6301967"/>
            <a:ext cx="162920" cy="410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/>
        </p:nvSpPr>
        <p:spPr>
          <a:xfrm flipH="1">
            <a:off x="9150350" y="1411478"/>
            <a:ext cx="2227262" cy="726104"/>
          </a:xfrm>
          <a:custGeom>
            <a:avLst/>
            <a:gdLst>
              <a:gd name="connsiteX0" fmla="*/ 2147131 w 2147131"/>
              <a:gd name="connsiteY0" fmla="*/ 0 h 726104"/>
              <a:gd name="connsiteX1" fmla="*/ 1903200 w 2147131"/>
              <a:gd name="connsiteY1" fmla="*/ 0 h 726104"/>
              <a:gd name="connsiteX2" fmla="*/ 1836534 w 2147131"/>
              <a:gd name="connsiteY2" fmla="*/ 0 h 726104"/>
              <a:gd name="connsiteX3" fmla="*/ 1445142 w 2147131"/>
              <a:gd name="connsiteY3" fmla="*/ 0 h 726104"/>
              <a:gd name="connsiteX4" fmla="*/ 1437376 w 2147131"/>
              <a:gd name="connsiteY4" fmla="*/ 9389 h 726104"/>
              <a:gd name="connsiteX5" fmla="*/ 1437376 w 2147131"/>
              <a:gd name="connsiteY5" fmla="*/ 0 h 726104"/>
              <a:gd name="connsiteX6" fmla="*/ 0 w 2147131"/>
              <a:gd name="connsiteY6" fmla="*/ 0 h 726104"/>
              <a:gd name="connsiteX7" fmla="*/ 0 w 2147131"/>
              <a:gd name="connsiteY7" fmla="*/ 726104 h 726104"/>
              <a:gd name="connsiteX8" fmla="*/ 844516 w 2147131"/>
              <a:gd name="connsiteY8" fmla="*/ 726104 h 726104"/>
              <a:gd name="connsiteX9" fmla="*/ 1204156 w 2147131"/>
              <a:gd name="connsiteY9" fmla="*/ 726104 h 726104"/>
              <a:gd name="connsiteX10" fmla="*/ 1302574 w 2147131"/>
              <a:gd name="connsiteY10" fmla="*/ 726104 h 726104"/>
              <a:gd name="connsiteX11" fmla="*/ 1437376 w 2147131"/>
              <a:gd name="connsiteY11" fmla="*/ 726104 h 726104"/>
              <a:gd name="connsiteX12" fmla="*/ 1514753 w 2147131"/>
              <a:gd name="connsiteY12" fmla="*/ 726104 h 726104"/>
              <a:gd name="connsiteX0-1" fmla="*/ 2147131 w 2147131"/>
              <a:gd name="connsiteY0-2" fmla="*/ 0 h 726104"/>
              <a:gd name="connsiteX1-3" fmla="*/ 1903200 w 2147131"/>
              <a:gd name="connsiteY1-4" fmla="*/ 0 h 726104"/>
              <a:gd name="connsiteX2-5" fmla="*/ 1836534 w 2147131"/>
              <a:gd name="connsiteY2-6" fmla="*/ 0 h 726104"/>
              <a:gd name="connsiteX3-7" fmla="*/ 1445142 w 2147131"/>
              <a:gd name="connsiteY3-8" fmla="*/ 0 h 726104"/>
              <a:gd name="connsiteX4-9" fmla="*/ 1437376 w 2147131"/>
              <a:gd name="connsiteY4-10" fmla="*/ 9389 h 726104"/>
              <a:gd name="connsiteX5-11" fmla="*/ 1437376 w 2147131"/>
              <a:gd name="connsiteY5-12" fmla="*/ 0 h 726104"/>
              <a:gd name="connsiteX6-13" fmla="*/ 0 w 2147131"/>
              <a:gd name="connsiteY6-14" fmla="*/ 726104 h 726104"/>
              <a:gd name="connsiteX7-15" fmla="*/ 844516 w 2147131"/>
              <a:gd name="connsiteY7-16" fmla="*/ 726104 h 726104"/>
              <a:gd name="connsiteX8-17" fmla="*/ 1204156 w 2147131"/>
              <a:gd name="connsiteY8-18" fmla="*/ 726104 h 726104"/>
              <a:gd name="connsiteX9-19" fmla="*/ 1302574 w 2147131"/>
              <a:gd name="connsiteY9-20" fmla="*/ 726104 h 726104"/>
              <a:gd name="connsiteX10-21" fmla="*/ 1437376 w 2147131"/>
              <a:gd name="connsiteY10-22" fmla="*/ 726104 h 726104"/>
              <a:gd name="connsiteX11-23" fmla="*/ 1514753 w 2147131"/>
              <a:gd name="connsiteY11-24" fmla="*/ 726104 h 726104"/>
              <a:gd name="connsiteX12-25" fmla="*/ 2147131 w 2147131"/>
              <a:gd name="connsiteY12-26" fmla="*/ 0 h 726104"/>
              <a:gd name="connsiteX0-27" fmla="*/ 0 w 2147131"/>
              <a:gd name="connsiteY0-28" fmla="*/ 726104 h 726104"/>
              <a:gd name="connsiteX1-29" fmla="*/ 844516 w 2147131"/>
              <a:gd name="connsiteY1-30" fmla="*/ 726104 h 726104"/>
              <a:gd name="connsiteX2-31" fmla="*/ 1204156 w 2147131"/>
              <a:gd name="connsiteY2-32" fmla="*/ 726104 h 726104"/>
              <a:gd name="connsiteX3-33" fmla="*/ 1302574 w 2147131"/>
              <a:gd name="connsiteY3-34" fmla="*/ 726104 h 726104"/>
              <a:gd name="connsiteX4-35" fmla="*/ 1437376 w 2147131"/>
              <a:gd name="connsiteY4-36" fmla="*/ 726104 h 726104"/>
              <a:gd name="connsiteX5-37" fmla="*/ 1514753 w 2147131"/>
              <a:gd name="connsiteY5-38" fmla="*/ 726104 h 726104"/>
              <a:gd name="connsiteX6-39" fmla="*/ 2147131 w 2147131"/>
              <a:gd name="connsiteY6-40" fmla="*/ 0 h 726104"/>
              <a:gd name="connsiteX7-41" fmla="*/ 1903200 w 2147131"/>
              <a:gd name="connsiteY7-42" fmla="*/ 0 h 726104"/>
              <a:gd name="connsiteX8-43" fmla="*/ 1836534 w 2147131"/>
              <a:gd name="connsiteY8-44" fmla="*/ 0 h 726104"/>
              <a:gd name="connsiteX9-45" fmla="*/ 1445142 w 2147131"/>
              <a:gd name="connsiteY9-46" fmla="*/ 0 h 726104"/>
              <a:gd name="connsiteX10-47" fmla="*/ 1437376 w 2147131"/>
              <a:gd name="connsiteY10-48" fmla="*/ 9389 h 726104"/>
              <a:gd name="connsiteX11-49" fmla="*/ 1525526 w 2147131"/>
              <a:gd name="connsiteY11-50" fmla="*/ 91440 h 726104"/>
              <a:gd name="connsiteX0-51" fmla="*/ 0 w 2147131"/>
              <a:gd name="connsiteY0-52" fmla="*/ 726104 h 726104"/>
              <a:gd name="connsiteX1-53" fmla="*/ 844516 w 2147131"/>
              <a:gd name="connsiteY1-54" fmla="*/ 726104 h 726104"/>
              <a:gd name="connsiteX2-55" fmla="*/ 1204156 w 2147131"/>
              <a:gd name="connsiteY2-56" fmla="*/ 726104 h 726104"/>
              <a:gd name="connsiteX3-57" fmla="*/ 1302574 w 2147131"/>
              <a:gd name="connsiteY3-58" fmla="*/ 726104 h 726104"/>
              <a:gd name="connsiteX4-59" fmla="*/ 1437376 w 2147131"/>
              <a:gd name="connsiteY4-60" fmla="*/ 726104 h 726104"/>
              <a:gd name="connsiteX5-61" fmla="*/ 1514753 w 2147131"/>
              <a:gd name="connsiteY5-62" fmla="*/ 726104 h 726104"/>
              <a:gd name="connsiteX6-63" fmla="*/ 2147131 w 2147131"/>
              <a:gd name="connsiteY6-64" fmla="*/ 0 h 726104"/>
              <a:gd name="connsiteX7-65" fmla="*/ 1903200 w 2147131"/>
              <a:gd name="connsiteY7-66" fmla="*/ 0 h 726104"/>
              <a:gd name="connsiteX8-67" fmla="*/ 1836534 w 2147131"/>
              <a:gd name="connsiteY8-68" fmla="*/ 0 h 726104"/>
              <a:gd name="connsiteX9-69" fmla="*/ 1445142 w 2147131"/>
              <a:gd name="connsiteY9-70" fmla="*/ 0 h 726104"/>
              <a:gd name="connsiteX10-71" fmla="*/ 1525526 w 2147131"/>
              <a:gd name="connsiteY10-72" fmla="*/ 91440 h 726104"/>
              <a:gd name="connsiteX0-73" fmla="*/ 0 w 2147131"/>
              <a:gd name="connsiteY0-74" fmla="*/ 726104 h 726104"/>
              <a:gd name="connsiteX1-75" fmla="*/ 844516 w 2147131"/>
              <a:gd name="connsiteY1-76" fmla="*/ 726104 h 726104"/>
              <a:gd name="connsiteX2-77" fmla="*/ 1204156 w 2147131"/>
              <a:gd name="connsiteY2-78" fmla="*/ 726104 h 726104"/>
              <a:gd name="connsiteX3-79" fmla="*/ 1302574 w 2147131"/>
              <a:gd name="connsiteY3-80" fmla="*/ 726104 h 726104"/>
              <a:gd name="connsiteX4-81" fmla="*/ 1437376 w 2147131"/>
              <a:gd name="connsiteY4-82" fmla="*/ 726104 h 726104"/>
              <a:gd name="connsiteX5-83" fmla="*/ 1514753 w 2147131"/>
              <a:gd name="connsiteY5-84" fmla="*/ 726104 h 726104"/>
              <a:gd name="connsiteX6-85" fmla="*/ 2147131 w 2147131"/>
              <a:gd name="connsiteY6-86" fmla="*/ 0 h 726104"/>
              <a:gd name="connsiteX7-87" fmla="*/ 1903200 w 2147131"/>
              <a:gd name="connsiteY7-88" fmla="*/ 0 h 726104"/>
              <a:gd name="connsiteX8-89" fmla="*/ 1836534 w 2147131"/>
              <a:gd name="connsiteY8-90" fmla="*/ 0 h 726104"/>
              <a:gd name="connsiteX9-91" fmla="*/ 1445142 w 2147131"/>
              <a:gd name="connsiteY9-92" fmla="*/ 0 h 726104"/>
              <a:gd name="connsiteX0-93" fmla="*/ 0 w 2147131"/>
              <a:gd name="connsiteY0-94" fmla="*/ 726104 h 726104"/>
              <a:gd name="connsiteX1-95" fmla="*/ 844516 w 2147131"/>
              <a:gd name="connsiteY1-96" fmla="*/ 726104 h 726104"/>
              <a:gd name="connsiteX2-97" fmla="*/ 1204156 w 2147131"/>
              <a:gd name="connsiteY2-98" fmla="*/ 726104 h 726104"/>
              <a:gd name="connsiteX3-99" fmla="*/ 1302574 w 2147131"/>
              <a:gd name="connsiteY3-100" fmla="*/ 726104 h 726104"/>
              <a:gd name="connsiteX4-101" fmla="*/ 1437376 w 2147131"/>
              <a:gd name="connsiteY4-102" fmla="*/ 726104 h 726104"/>
              <a:gd name="connsiteX5-103" fmla="*/ 1514753 w 2147131"/>
              <a:gd name="connsiteY5-104" fmla="*/ 726104 h 726104"/>
              <a:gd name="connsiteX6-105" fmla="*/ 2147131 w 2147131"/>
              <a:gd name="connsiteY6-106" fmla="*/ 0 h 726104"/>
              <a:gd name="connsiteX7-107" fmla="*/ 1903200 w 2147131"/>
              <a:gd name="connsiteY7-108" fmla="*/ 0 h 726104"/>
              <a:gd name="connsiteX8-109" fmla="*/ 1836534 w 2147131"/>
              <a:gd name="connsiteY8-110" fmla="*/ 0 h 726104"/>
              <a:gd name="connsiteX0-111" fmla="*/ 0 w 2147131"/>
              <a:gd name="connsiteY0-112" fmla="*/ 726104 h 726104"/>
              <a:gd name="connsiteX1-113" fmla="*/ 844516 w 2147131"/>
              <a:gd name="connsiteY1-114" fmla="*/ 726104 h 726104"/>
              <a:gd name="connsiteX2-115" fmla="*/ 1204156 w 2147131"/>
              <a:gd name="connsiteY2-116" fmla="*/ 726104 h 726104"/>
              <a:gd name="connsiteX3-117" fmla="*/ 1302574 w 2147131"/>
              <a:gd name="connsiteY3-118" fmla="*/ 726104 h 726104"/>
              <a:gd name="connsiteX4-119" fmla="*/ 1437376 w 2147131"/>
              <a:gd name="connsiteY4-120" fmla="*/ 726104 h 726104"/>
              <a:gd name="connsiteX5-121" fmla="*/ 1514753 w 2147131"/>
              <a:gd name="connsiteY5-122" fmla="*/ 726104 h 726104"/>
              <a:gd name="connsiteX6-123" fmla="*/ 2147131 w 2147131"/>
              <a:gd name="connsiteY6-124" fmla="*/ 0 h 726104"/>
              <a:gd name="connsiteX7-125" fmla="*/ 1903200 w 2147131"/>
              <a:gd name="connsiteY7-126" fmla="*/ 0 h 726104"/>
              <a:gd name="connsiteX0-127" fmla="*/ 0 w 2147131"/>
              <a:gd name="connsiteY0-128" fmla="*/ 726104 h 726104"/>
              <a:gd name="connsiteX1-129" fmla="*/ 844516 w 2147131"/>
              <a:gd name="connsiteY1-130" fmla="*/ 726104 h 726104"/>
              <a:gd name="connsiteX2-131" fmla="*/ 1204156 w 2147131"/>
              <a:gd name="connsiteY2-132" fmla="*/ 726104 h 726104"/>
              <a:gd name="connsiteX3-133" fmla="*/ 1302574 w 2147131"/>
              <a:gd name="connsiteY3-134" fmla="*/ 726104 h 726104"/>
              <a:gd name="connsiteX4-135" fmla="*/ 1437376 w 2147131"/>
              <a:gd name="connsiteY4-136" fmla="*/ 726104 h 726104"/>
              <a:gd name="connsiteX5-137" fmla="*/ 1514753 w 2147131"/>
              <a:gd name="connsiteY5-138" fmla="*/ 726104 h 726104"/>
              <a:gd name="connsiteX6-139" fmla="*/ 2147131 w 2147131"/>
              <a:gd name="connsiteY6-140" fmla="*/ 0 h 7261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147131" h="726104">
                <a:moveTo>
                  <a:pt x="0" y="726104"/>
                </a:moveTo>
                <a:lnTo>
                  <a:pt x="844516" y="726104"/>
                </a:lnTo>
                <a:lnTo>
                  <a:pt x="1204156" y="726104"/>
                </a:lnTo>
                <a:lnTo>
                  <a:pt x="1302574" y="726104"/>
                </a:lnTo>
                <a:lnTo>
                  <a:pt x="1437376" y="726104"/>
                </a:lnTo>
                <a:lnTo>
                  <a:pt x="1514753" y="726104"/>
                </a:lnTo>
                <a:lnTo>
                  <a:pt x="2147131" y="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70" y="5444063"/>
            <a:ext cx="3771257" cy="2086808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22" y="843713"/>
            <a:ext cx="3771257" cy="1145298"/>
          </a:xfrm>
          <a:prstGeom prst="rect">
            <a:avLst/>
          </a:prstGeom>
        </p:spPr>
      </p:pic>
      <p:pic>
        <p:nvPicPr>
          <p:cNvPr id="111" name="图形 110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1770" y="4826980"/>
            <a:ext cx="584775" cy="584775"/>
          </a:xfrm>
          <a:prstGeom prst="rect">
            <a:avLst/>
          </a:prstGeom>
        </p:spPr>
      </p:pic>
      <p:pic>
        <p:nvPicPr>
          <p:cNvPr id="112" name="图形 111"/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7506" y="3820132"/>
            <a:ext cx="584775" cy="584775"/>
          </a:xfrm>
          <a:prstGeom prst="rect">
            <a:avLst/>
          </a:prstGeom>
        </p:spPr>
      </p:pic>
      <p:pic>
        <p:nvPicPr>
          <p:cNvPr id="113" name="图形 112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17506" y="2743901"/>
            <a:ext cx="584775" cy="5847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65755" y="1806575"/>
            <a:ext cx="72345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项目导师：李宁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小组成员：张瀚文 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2023011371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大数据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2301</a:t>
            </a:r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	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许    多 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2023011365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大数据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2301</a:t>
            </a:r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	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杨志洪 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2023011390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大数据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2302                    </a:t>
            </a:r>
          </a:p>
          <a:p>
            <a:endParaRPr lang="en-US" altLang="zh-CN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	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朱景新 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2023011391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大数据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2302</a:t>
            </a:r>
          </a:p>
          <a:p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	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王园成 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2023011387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大数据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2302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形 5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63912" flipV="1">
            <a:off x="7245157" y="-406886"/>
            <a:ext cx="4934080" cy="424476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团队成员及分工</a:t>
            </a:r>
          </a:p>
        </p:txBody>
      </p:sp>
      <p:sp>
        <p:nvSpPr>
          <p:cNvPr id="2" name="椭圆 1"/>
          <p:cNvSpPr/>
          <p:nvPr/>
        </p:nvSpPr>
        <p:spPr>
          <a:xfrm>
            <a:off x="3343275" y="1038225"/>
            <a:ext cx="5505450" cy="550545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400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flipV="1">
            <a:off x="3552825" y="2428875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flipV="1">
            <a:off x="3552825" y="4972050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V="1">
            <a:off x="3238500" y="3686175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V="1">
            <a:off x="8429627" y="2533650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V="1">
            <a:off x="8429627" y="5076825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V="1">
            <a:off x="8743952" y="3790950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77825" y="2179707"/>
            <a:ext cx="3070225" cy="706517"/>
            <a:chOff x="2684818" y="775879"/>
            <a:chExt cx="3070225" cy="706517"/>
          </a:xfrm>
        </p:grpSpPr>
        <p:sp>
          <p:nvSpPr>
            <p:cNvPr id="34" name="文本框 33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全体成员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065183" y="775879"/>
              <a:ext cx="24803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产品设计、项目文档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8273" y="3443357"/>
            <a:ext cx="3070225" cy="706517"/>
            <a:chOff x="2684818" y="775879"/>
            <a:chExt cx="3070225" cy="706517"/>
          </a:xfrm>
        </p:grpSpPr>
        <p:sp>
          <p:nvSpPr>
            <p:cNvPr id="38" name="文本框 37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朱景新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9778" y="775879"/>
              <a:ext cx="25457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代 码 测 试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77825" y="4707156"/>
            <a:ext cx="3070225" cy="721757"/>
            <a:chOff x="2684818" y="760639"/>
            <a:chExt cx="3070225" cy="721757"/>
          </a:xfrm>
        </p:grpSpPr>
        <p:sp>
          <p:nvSpPr>
            <p:cNvPr id="41" name="文本框 40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    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许多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065039" y="760639"/>
              <a:ext cx="22709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实 验 报 告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8429627" y="2195096"/>
            <a:ext cx="3070225" cy="706517"/>
            <a:chOff x="2684818" y="775879"/>
            <a:chExt cx="3070225" cy="706517"/>
          </a:xfrm>
        </p:grpSpPr>
        <p:sp>
          <p:nvSpPr>
            <p:cNvPr id="44" name="文本框 43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杨志洪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425719" y="775879"/>
              <a:ext cx="22709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代 码 开 发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8639179" y="3527326"/>
            <a:ext cx="3070225" cy="637937"/>
            <a:chOff x="2684818" y="844459"/>
            <a:chExt cx="3070225" cy="637937"/>
          </a:xfrm>
        </p:grpSpPr>
        <p:sp>
          <p:nvSpPr>
            <p:cNvPr id="47" name="文本框 46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王园成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468899" y="844459"/>
              <a:ext cx="22709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页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面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制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作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 flipH="1">
            <a:off x="8429627" y="4737785"/>
            <a:ext cx="3070225" cy="706517"/>
            <a:chOff x="2684818" y="775879"/>
            <a:chExt cx="3070225" cy="706517"/>
          </a:xfrm>
        </p:grpSpPr>
        <p:sp>
          <p:nvSpPr>
            <p:cNvPr id="50" name="文本框 49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张瀚文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743238" y="775879"/>
              <a:ext cx="26974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ppt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撰写</a:t>
              </a:r>
            </a:p>
          </p:txBody>
        </p:sp>
      </p:grpSp>
      <p:sp>
        <p:nvSpPr>
          <p:cNvPr id="53" name="矩形 52"/>
          <p:cNvSpPr/>
          <p:nvPr/>
        </p:nvSpPr>
        <p:spPr>
          <a:xfrm>
            <a:off x="10575671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813796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1051921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1290046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形 5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008675" y="-85155"/>
            <a:ext cx="3285306" cy="2826332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79847">
            <a:off x="6784216" y="2555653"/>
            <a:ext cx="5627873" cy="4841629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229597" y="2636953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46255" y="2754153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6109175" y="2516532"/>
            <a:ext cx="4169599" cy="985950"/>
          </a:xfrm>
          <a:custGeom>
            <a:avLst/>
            <a:gdLst>
              <a:gd name="connsiteX0" fmla="*/ 623888 w 5276852"/>
              <a:gd name="connsiteY0" fmla="*/ 0 h 1247774"/>
              <a:gd name="connsiteX1" fmla="*/ 972710 w 5276852"/>
              <a:gd name="connsiteY1" fmla="*/ 106550 h 1247774"/>
              <a:gd name="connsiteX2" fmla="*/ 1028281 w 5276852"/>
              <a:gd name="connsiteY2" fmla="*/ 152400 h 1247774"/>
              <a:gd name="connsiteX3" fmla="*/ 5119686 w 5276852"/>
              <a:gd name="connsiteY3" fmla="*/ 152400 h 1247774"/>
              <a:gd name="connsiteX4" fmla="*/ 5276852 w 5276852"/>
              <a:gd name="connsiteY4" fmla="*/ 309566 h 1247774"/>
              <a:gd name="connsiteX5" fmla="*/ 5276852 w 5276852"/>
              <a:gd name="connsiteY5" fmla="*/ 938209 h 1247774"/>
              <a:gd name="connsiteX6" fmla="*/ 5119686 w 5276852"/>
              <a:gd name="connsiteY6" fmla="*/ 1095375 h 1247774"/>
              <a:gd name="connsiteX7" fmla="*/ 1028279 w 5276852"/>
              <a:gd name="connsiteY7" fmla="*/ 1095375 h 1247774"/>
              <a:gd name="connsiteX8" fmla="*/ 972710 w 5276852"/>
              <a:gd name="connsiteY8" fmla="*/ 1141224 h 1247774"/>
              <a:gd name="connsiteX9" fmla="*/ 623888 w 5276852"/>
              <a:gd name="connsiteY9" fmla="*/ 1247774 h 1247774"/>
              <a:gd name="connsiteX10" fmla="*/ 0 w 5276852"/>
              <a:gd name="connsiteY10" fmla="*/ 623887 h 1247774"/>
              <a:gd name="connsiteX11" fmla="*/ 623888 w 5276852"/>
              <a:gd name="connsiteY11" fmla="*/ 0 h 124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76852" h="1247774">
                <a:moveTo>
                  <a:pt x="623888" y="0"/>
                </a:moveTo>
                <a:cubicBezTo>
                  <a:pt x="753100" y="0"/>
                  <a:pt x="873137" y="39280"/>
                  <a:pt x="972710" y="106550"/>
                </a:cubicBezTo>
                <a:lnTo>
                  <a:pt x="1028281" y="152400"/>
                </a:lnTo>
                <a:lnTo>
                  <a:pt x="5119686" y="152400"/>
                </a:lnTo>
                <a:cubicBezTo>
                  <a:pt x="5206486" y="152400"/>
                  <a:pt x="5276852" y="222766"/>
                  <a:pt x="5276852" y="309566"/>
                </a:cubicBezTo>
                <a:lnTo>
                  <a:pt x="5276852" y="938209"/>
                </a:lnTo>
                <a:cubicBezTo>
                  <a:pt x="5276852" y="1025009"/>
                  <a:pt x="5206486" y="1095375"/>
                  <a:pt x="5119686" y="1095375"/>
                </a:cubicBezTo>
                <a:lnTo>
                  <a:pt x="1028279" y="1095375"/>
                </a:lnTo>
                <a:lnTo>
                  <a:pt x="972710" y="1141224"/>
                </a:lnTo>
                <a:cubicBezTo>
                  <a:pt x="873137" y="1208494"/>
                  <a:pt x="753100" y="1247774"/>
                  <a:pt x="623888" y="1247774"/>
                </a:cubicBezTo>
                <a:cubicBezTo>
                  <a:pt x="279324" y="1247774"/>
                  <a:pt x="0" y="968450"/>
                  <a:pt x="0" y="623887"/>
                </a:cubicBezTo>
                <a:cubicBezTo>
                  <a:pt x="0" y="279324"/>
                  <a:pt x="279324" y="0"/>
                  <a:pt x="623888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47000"/>
                  </a:scheme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91364" y="2783741"/>
            <a:ext cx="30745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开发思路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09175" y="4247594"/>
            <a:ext cx="4169599" cy="985950"/>
            <a:chOff x="1409698" y="895349"/>
            <a:chExt cx="5276852" cy="1247774"/>
          </a:xfrm>
        </p:grpSpPr>
        <p:sp>
          <p:nvSpPr>
            <p:cNvPr id="19" name="任意多边形: 形状 18"/>
            <p:cNvSpPr/>
            <p:nvPr/>
          </p:nvSpPr>
          <p:spPr>
            <a:xfrm>
              <a:off x="1409698" y="895349"/>
              <a:ext cx="5276852" cy="1247774"/>
            </a:xfrm>
            <a:custGeom>
              <a:avLst/>
              <a:gdLst>
                <a:gd name="connsiteX0" fmla="*/ 623888 w 5276852"/>
                <a:gd name="connsiteY0" fmla="*/ 0 h 1247774"/>
                <a:gd name="connsiteX1" fmla="*/ 972710 w 5276852"/>
                <a:gd name="connsiteY1" fmla="*/ 106550 h 1247774"/>
                <a:gd name="connsiteX2" fmla="*/ 1028281 w 5276852"/>
                <a:gd name="connsiteY2" fmla="*/ 152400 h 1247774"/>
                <a:gd name="connsiteX3" fmla="*/ 5119686 w 5276852"/>
                <a:gd name="connsiteY3" fmla="*/ 152400 h 1247774"/>
                <a:gd name="connsiteX4" fmla="*/ 5276852 w 5276852"/>
                <a:gd name="connsiteY4" fmla="*/ 309566 h 1247774"/>
                <a:gd name="connsiteX5" fmla="*/ 5276852 w 5276852"/>
                <a:gd name="connsiteY5" fmla="*/ 938209 h 1247774"/>
                <a:gd name="connsiteX6" fmla="*/ 5119686 w 5276852"/>
                <a:gd name="connsiteY6" fmla="*/ 1095375 h 1247774"/>
                <a:gd name="connsiteX7" fmla="*/ 1028279 w 5276852"/>
                <a:gd name="connsiteY7" fmla="*/ 1095375 h 1247774"/>
                <a:gd name="connsiteX8" fmla="*/ 972710 w 5276852"/>
                <a:gd name="connsiteY8" fmla="*/ 1141224 h 1247774"/>
                <a:gd name="connsiteX9" fmla="*/ 623888 w 5276852"/>
                <a:gd name="connsiteY9" fmla="*/ 1247774 h 1247774"/>
                <a:gd name="connsiteX10" fmla="*/ 0 w 5276852"/>
                <a:gd name="connsiteY10" fmla="*/ 623887 h 1247774"/>
                <a:gd name="connsiteX11" fmla="*/ 623888 w 5276852"/>
                <a:gd name="connsiteY11" fmla="*/ 0 h 124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6852" h="1247774">
                  <a:moveTo>
                    <a:pt x="623888" y="0"/>
                  </a:moveTo>
                  <a:cubicBezTo>
                    <a:pt x="753100" y="0"/>
                    <a:pt x="873137" y="39280"/>
                    <a:pt x="972710" y="106550"/>
                  </a:cubicBezTo>
                  <a:lnTo>
                    <a:pt x="1028281" y="152400"/>
                  </a:lnTo>
                  <a:lnTo>
                    <a:pt x="5119686" y="152400"/>
                  </a:lnTo>
                  <a:cubicBezTo>
                    <a:pt x="5206486" y="152400"/>
                    <a:pt x="5276852" y="222766"/>
                    <a:pt x="5276852" y="309566"/>
                  </a:cubicBezTo>
                  <a:lnTo>
                    <a:pt x="5276852" y="938209"/>
                  </a:lnTo>
                  <a:cubicBezTo>
                    <a:pt x="5276852" y="1025009"/>
                    <a:pt x="5206486" y="1095375"/>
                    <a:pt x="5119686" y="1095375"/>
                  </a:cubicBezTo>
                  <a:lnTo>
                    <a:pt x="1028279" y="1095375"/>
                  </a:lnTo>
                  <a:lnTo>
                    <a:pt x="972710" y="1141224"/>
                  </a:lnTo>
                  <a:cubicBezTo>
                    <a:pt x="873137" y="1208494"/>
                    <a:pt x="753100" y="1247774"/>
                    <a:pt x="623888" y="1247774"/>
                  </a:cubicBezTo>
                  <a:cubicBezTo>
                    <a:pt x="279324" y="1247774"/>
                    <a:pt x="0" y="968450"/>
                    <a:pt x="0" y="623887"/>
                  </a:cubicBezTo>
                  <a:cubicBezTo>
                    <a:pt x="0" y="279324"/>
                    <a:pt x="279324" y="0"/>
                    <a:pt x="623888" y="0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47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latin typeface="+mj-lt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52711" y="1233517"/>
              <a:ext cx="3890963" cy="58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项目展示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7004813" y="3382062"/>
            <a:ext cx="4169599" cy="985950"/>
            <a:chOff x="1409698" y="895349"/>
            <a:chExt cx="5276852" cy="124777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1409698" y="895349"/>
              <a:ext cx="5276852" cy="1247774"/>
            </a:xfrm>
            <a:custGeom>
              <a:avLst/>
              <a:gdLst>
                <a:gd name="connsiteX0" fmla="*/ 623888 w 5276852"/>
                <a:gd name="connsiteY0" fmla="*/ 0 h 1247774"/>
                <a:gd name="connsiteX1" fmla="*/ 972710 w 5276852"/>
                <a:gd name="connsiteY1" fmla="*/ 106550 h 1247774"/>
                <a:gd name="connsiteX2" fmla="*/ 1028281 w 5276852"/>
                <a:gd name="connsiteY2" fmla="*/ 152400 h 1247774"/>
                <a:gd name="connsiteX3" fmla="*/ 5119686 w 5276852"/>
                <a:gd name="connsiteY3" fmla="*/ 152400 h 1247774"/>
                <a:gd name="connsiteX4" fmla="*/ 5276852 w 5276852"/>
                <a:gd name="connsiteY4" fmla="*/ 309566 h 1247774"/>
                <a:gd name="connsiteX5" fmla="*/ 5276852 w 5276852"/>
                <a:gd name="connsiteY5" fmla="*/ 938209 h 1247774"/>
                <a:gd name="connsiteX6" fmla="*/ 5119686 w 5276852"/>
                <a:gd name="connsiteY6" fmla="*/ 1095375 h 1247774"/>
                <a:gd name="connsiteX7" fmla="*/ 1028279 w 5276852"/>
                <a:gd name="connsiteY7" fmla="*/ 1095375 h 1247774"/>
                <a:gd name="connsiteX8" fmla="*/ 972710 w 5276852"/>
                <a:gd name="connsiteY8" fmla="*/ 1141224 h 1247774"/>
                <a:gd name="connsiteX9" fmla="*/ 623888 w 5276852"/>
                <a:gd name="connsiteY9" fmla="*/ 1247774 h 1247774"/>
                <a:gd name="connsiteX10" fmla="*/ 0 w 5276852"/>
                <a:gd name="connsiteY10" fmla="*/ 623887 h 1247774"/>
                <a:gd name="connsiteX11" fmla="*/ 623888 w 5276852"/>
                <a:gd name="connsiteY11" fmla="*/ 0 h 124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6852" h="1247774">
                  <a:moveTo>
                    <a:pt x="623888" y="0"/>
                  </a:moveTo>
                  <a:cubicBezTo>
                    <a:pt x="753100" y="0"/>
                    <a:pt x="873137" y="39280"/>
                    <a:pt x="972710" y="106550"/>
                  </a:cubicBezTo>
                  <a:lnTo>
                    <a:pt x="1028281" y="152400"/>
                  </a:lnTo>
                  <a:lnTo>
                    <a:pt x="5119686" y="152400"/>
                  </a:lnTo>
                  <a:cubicBezTo>
                    <a:pt x="5206486" y="152400"/>
                    <a:pt x="5276852" y="222766"/>
                    <a:pt x="5276852" y="309566"/>
                  </a:cubicBezTo>
                  <a:lnTo>
                    <a:pt x="5276852" y="938209"/>
                  </a:lnTo>
                  <a:cubicBezTo>
                    <a:pt x="5276852" y="1025009"/>
                    <a:pt x="5206486" y="1095375"/>
                    <a:pt x="5119686" y="1095375"/>
                  </a:cubicBezTo>
                  <a:lnTo>
                    <a:pt x="1028279" y="1095375"/>
                  </a:lnTo>
                  <a:lnTo>
                    <a:pt x="972710" y="1141224"/>
                  </a:lnTo>
                  <a:cubicBezTo>
                    <a:pt x="873137" y="1208494"/>
                    <a:pt x="753100" y="1247774"/>
                    <a:pt x="623888" y="1247774"/>
                  </a:cubicBezTo>
                  <a:cubicBezTo>
                    <a:pt x="279324" y="1247774"/>
                    <a:pt x="0" y="968450"/>
                    <a:pt x="0" y="623887"/>
                  </a:cubicBezTo>
                  <a:cubicBezTo>
                    <a:pt x="0" y="279324"/>
                    <a:pt x="279324" y="0"/>
                    <a:pt x="623888" y="0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47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latin typeface="+mj-lt"/>
                <a:ea typeface="+mj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2711" y="1233517"/>
              <a:ext cx="3890963" cy="58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功能技术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6974706" y="1651000"/>
            <a:ext cx="4169599" cy="985950"/>
            <a:chOff x="1409698" y="895349"/>
            <a:chExt cx="5276852" cy="1247774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409698" y="895349"/>
              <a:ext cx="5276852" cy="1247774"/>
            </a:xfrm>
            <a:custGeom>
              <a:avLst/>
              <a:gdLst>
                <a:gd name="connsiteX0" fmla="*/ 623888 w 5276852"/>
                <a:gd name="connsiteY0" fmla="*/ 0 h 1247774"/>
                <a:gd name="connsiteX1" fmla="*/ 972710 w 5276852"/>
                <a:gd name="connsiteY1" fmla="*/ 106550 h 1247774"/>
                <a:gd name="connsiteX2" fmla="*/ 1028281 w 5276852"/>
                <a:gd name="connsiteY2" fmla="*/ 152400 h 1247774"/>
                <a:gd name="connsiteX3" fmla="*/ 5119686 w 5276852"/>
                <a:gd name="connsiteY3" fmla="*/ 152400 h 1247774"/>
                <a:gd name="connsiteX4" fmla="*/ 5276852 w 5276852"/>
                <a:gd name="connsiteY4" fmla="*/ 309566 h 1247774"/>
                <a:gd name="connsiteX5" fmla="*/ 5276852 w 5276852"/>
                <a:gd name="connsiteY5" fmla="*/ 938209 h 1247774"/>
                <a:gd name="connsiteX6" fmla="*/ 5119686 w 5276852"/>
                <a:gd name="connsiteY6" fmla="*/ 1095375 h 1247774"/>
                <a:gd name="connsiteX7" fmla="*/ 1028279 w 5276852"/>
                <a:gd name="connsiteY7" fmla="*/ 1095375 h 1247774"/>
                <a:gd name="connsiteX8" fmla="*/ 972710 w 5276852"/>
                <a:gd name="connsiteY8" fmla="*/ 1141224 h 1247774"/>
                <a:gd name="connsiteX9" fmla="*/ 623888 w 5276852"/>
                <a:gd name="connsiteY9" fmla="*/ 1247774 h 1247774"/>
                <a:gd name="connsiteX10" fmla="*/ 0 w 5276852"/>
                <a:gd name="connsiteY10" fmla="*/ 623887 h 1247774"/>
                <a:gd name="connsiteX11" fmla="*/ 623888 w 5276852"/>
                <a:gd name="connsiteY11" fmla="*/ 0 h 124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6852" h="1247774">
                  <a:moveTo>
                    <a:pt x="623888" y="0"/>
                  </a:moveTo>
                  <a:cubicBezTo>
                    <a:pt x="753100" y="0"/>
                    <a:pt x="873137" y="39280"/>
                    <a:pt x="972710" y="106550"/>
                  </a:cubicBezTo>
                  <a:lnTo>
                    <a:pt x="1028281" y="152400"/>
                  </a:lnTo>
                  <a:lnTo>
                    <a:pt x="5119686" y="152400"/>
                  </a:lnTo>
                  <a:cubicBezTo>
                    <a:pt x="5206486" y="152400"/>
                    <a:pt x="5276852" y="222766"/>
                    <a:pt x="5276852" y="309566"/>
                  </a:cubicBezTo>
                  <a:lnTo>
                    <a:pt x="5276852" y="938209"/>
                  </a:lnTo>
                  <a:cubicBezTo>
                    <a:pt x="5276852" y="1025009"/>
                    <a:pt x="5206486" y="1095375"/>
                    <a:pt x="5119686" y="1095375"/>
                  </a:cubicBezTo>
                  <a:lnTo>
                    <a:pt x="1028279" y="1095375"/>
                  </a:lnTo>
                  <a:lnTo>
                    <a:pt x="972710" y="1141224"/>
                  </a:lnTo>
                  <a:cubicBezTo>
                    <a:pt x="873137" y="1208494"/>
                    <a:pt x="753100" y="1247774"/>
                    <a:pt x="623888" y="1247774"/>
                  </a:cubicBezTo>
                  <a:cubicBezTo>
                    <a:pt x="279324" y="1247774"/>
                    <a:pt x="0" y="968450"/>
                    <a:pt x="0" y="623887"/>
                  </a:cubicBezTo>
                  <a:cubicBezTo>
                    <a:pt x="0" y="279324"/>
                    <a:pt x="279324" y="0"/>
                    <a:pt x="623888" y="0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47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latin typeface="+mj-lt"/>
                <a:ea typeface="+mj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657475" y="1221381"/>
              <a:ext cx="3890963" cy="58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项目描述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777140" y="1651178"/>
            <a:ext cx="1202556" cy="297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目</a:t>
            </a:r>
            <a:endParaRPr lang="en-US" altLang="zh-CN" sz="48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endParaRPr lang="en-US" altLang="zh-CN" sz="48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8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录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096000" y="2506941"/>
            <a:ext cx="995363" cy="1011611"/>
          </a:xfrm>
          <a:prstGeom prst="rect">
            <a:avLst/>
          </a:prstGeom>
        </p:spPr>
      </p:pic>
      <p:sp>
        <p:nvSpPr>
          <p:cNvPr id="38" name="椭圆 37"/>
          <p:cNvSpPr/>
          <p:nvPr/>
        </p:nvSpPr>
        <p:spPr>
          <a:xfrm>
            <a:off x="6221127" y="4383254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096000" y="4250003"/>
            <a:ext cx="995363" cy="101161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337785" y="4524976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330996" y="3509133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97399" y="3379121"/>
            <a:ext cx="995363" cy="1011611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447654" y="3626333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287244" y="1790878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53647" y="1660866"/>
            <a:ext cx="995363" cy="1011611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0403902" y="1908078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54" name="组合 53"/>
          <p:cNvGrpSpPr/>
          <p:nvPr/>
        </p:nvGrpSpPr>
        <p:grpSpPr>
          <a:xfrm flipH="1" flipV="1">
            <a:off x="2134414" y="5357369"/>
            <a:ext cx="1524074" cy="206185"/>
            <a:chOff x="3318533" y="5233544"/>
            <a:chExt cx="1524074" cy="206185"/>
          </a:xfrm>
        </p:grpSpPr>
        <p:cxnSp>
          <p:nvCxnSpPr>
            <p:cNvPr id="48" name="直接连接符 47"/>
            <p:cNvCxnSpPr/>
            <p:nvPr/>
          </p:nvCxnSpPr>
          <p:spPr>
            <a:xfrm flipH="1">
              <a:off x="3318533" y="5439729"/>
              <a:ext cx="1169288" cy="0"/>
            </a:xfrm>
            <a:prstGeom prst="line">
              <a:avLst/>
            </a:prstGeom>
            <a:ln>
              <a:gradFill flip="none" rotWithShape="1">
                <a:gsLst>
                  <a:gs pos="1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3620091" y="5233544"/>
              <a:ext cx="1222516" cy="0"/>
            </a:xfrm>
            <a:prstGeom prst="line">
              <a:avLst/>
            </a:prstGeom>
            <a:ln>
              <a:gradFill flip="none" rotWithShape="1">
                <a:gsLst>
                  <a:gs pos="1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项目描述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01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Project description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24161" y="443697"/>
            <a:ext cx="87436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甘特图作为一种直观的项目管理工具，能够清晰地展示项目的各个阶段、任务分配、时间进度等关键信息，对于确保项目按时、按质完成具有不可替代的作用。然而，传统的手动制作甘特图方式往往耗时耗力，容易出错，极大地降低了工作效率。我们小组便一个精心打造的项目，旨在帮助人们以更加便捷和高效的方式生成甘特图。</a:t>
            </a:r>
          </a:p>
          <a:p>
            <a:endParaRPr lang="zh-CN" altLang="en-US" sz="28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该系统利用Java编程语言开发，具有灵活性和可扩展性。我们引用了质谱大模型，这是一种先进的自然语言处理模型，能够实现问答功能，并为用户提供精准的日程规划，并且成图。</a:t>
            </a:r>
          </a:p>
          <a:p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84985" y="1232535"/>
            <a:ext cx="857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93272" y="752713"/>
            <a:ext cx="7816215" cy="31700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000" b="0" dirty="0">
                <a:solidFill>
                  <a:schemeClr val="bg1"/>
                </a:solidFill>
                <a:ea typeface="宋体" panose="02010600030101010101" pitchFamily="2" charset="-122"/>
              </a:rPr>
              <a:t>我们的项目通过</a:t>
            </a:r>
            <a:r>
              <a:rPr lang="zh-CN" altLang="en-US" sz="2000" dirty="0">
                <a:solidFill>
                  <a:schemeClr val="bg1"/>
                </a:solidFill>
                <a:ea typeface="宋体" panose="02010600030101010101" pitchFamily="2" charset="-122"/>
              </a:rPr>
              <a:t>大模型</a:t>
            </a:r>
            <a:r>
              <a:rPr lang="zh-CN" altLang="en-US" sz="2000" b="0" dirty="0">
                <a:solidFill>
                  <a:schemeClr val="bg1"/>
                </a:solidFill>
                <a:ea typeface="宋体" panose="02010600030101010101" pitchFamily="2" charset="-122"/>
              </a:rPr>
              <a:t>使得甘特图的生成变得简单快捷。用户只需输入项目的基本信息和各项任务的进度要求，系统便能自动生成详细且准确的甘特图。此外，项目还引进了质谱大模型的使用，出图结果得以优化。</a:t>
            </a:r>
            <a:endParaRPr lang="en-US" altLang="zh-CN" sz="2000" b="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/>
            <a:endParaRPr lang="zh-CN" altLang="en-US" sz="2000" b="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/>
            <a:r>
              <a:rPr lang="zh-CN" altLang="en-US" sz="2000" b="0" dirty="0">
                <a:solidFill>
                  <a:schemeClr val="bg1"/>
                </a:solidFill>
                <a:ea typeface="宋体" panose="02010600030101010101" pitchFamily="2" charset="-122"/>
              </a:rPr>
              <a:t>通过本项目的使用，用户将能够大大减少手动制作甘特图所花费的时间，将更多的精力投入到项目的实际执行和监控中。这不仅提高了工作效率，还有助于及时发现问题、调整计划，确保项目的顺利进行。因此，我们的项目不仅是一个简单的甘特图生成工具，更是项目管理领域的一大创新，为项目的成功实施提供了有力的保障</a:t>
            </a:r>
            <a:endParaRPr lang="zh-CN" altLang="en-US" sz="20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开发思路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02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Development idea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84985" y="1094105"/>
            <a:ext cx="85775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首先，我们深入体验了各类大模型，了解它们的作用及其能够执行的任务。接着，基于个人对大模型使用的理解，我们提出了自己认为适合通过大模型实现的项目方案。特别地，我们认为大模型在甘特图的制作上具有潜力，因为甘特图在工程实践中被广泛运用。</a:t>
            </a:r>
          </a:p>
          <a:p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在明确项目方向后，李宁导师为我们提供了宝贵的指导。首先，我们确定了想要使用的大模型，基于前期的体验，我们选择了质谱大模型。随后，经过团队内部的讨论，我们决定采用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Java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作为编程语言。最后，我们探讨了如何实现与大模型的接口连接。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C6B2821-E920-022F-5562-05048F45B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PingFang-SC-Regular"/>
              </a:rPr>
              <a:t>首先，我们深入体验了各类大模型，了解它们的作用及其能够执行的任务。接着，基于个人对大模型使用的理解，我们提出了自己认为适合通过大模型实现的项目方案。特别地，我们认为大模型在甘特图的制作上具有潜力，因为甘特图在工程实践中被广泛运用。</a:t>
            </a:r>
            <a:endParaRPr kumimoji="0" lang="zh-CN" altLang="zh-CN" sz="1100" b="0" i="0" u="none" strike="noStrike" cap="none" normalizeH="0" baseline="0">
              <a:ln>
                <a:noFill/>
              </a:ln>
              <a:solidFill>
                <a:srgbClr val="05073B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PingFang-SC-Regular"/>
              </a:rPr>
              <a:t>在明确项目方向后，李宁导师为我们提供了宝贵的指导。首先，我们确定了想要使用的大模型，基于前期的体验，我们选择了质谱大模型。随后，经过团队内部的讨论，我们决定采用Java作为编程语言。最后，我们探讨了如何实现与大模型的接口连接。</a:t>
            </a:r>
            <a:endParaRPr kumimoji="0" lang="zh-CN" altLang="zh-CN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 descr="文心大模型3.5生成">
            <a:extLst>
              <a:ext uri="{FF2B5EF4-FFF2-40B4-BE49-F238E27FC236}">
                <a16:creationId xmlns:a16="http://schemas.microsoft.com/office/drawing/2014/main" id="{4CDD23D4-4B1E-F7B5-34B8-A49646B0CF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2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D7BF365-966C-5C7F-B556-458C02741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PingFang-SC-Regular"/>
              </a:rPr>
              <a:t>首先，我们深入体验了各类大模型，了解它们的作用及其能够执行的任务。接着，基于个人对大模型使用的理解，我们提出了自己认为适合通过大模型实现的项目方案。特别地，我们认为大模型在甘特图的制作上具有潜力，因为甘特图在工程实践中被广泛运用。</a:t>
            </a:r>
            <a:endParaRPr kumimoji="0" lang="zh-CN" altLang="zh-CN" sz="1100" b="0" i="0" u="none" strike="noStrike" cap="none" normalizeH="0" baseline="0">
              <a:ln>
                <a:noFill/>
              </a:ln>
              <a:solidFill>
                <a:srgbClr val="05073B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PingFang-SC-Regular"/>
              </a:rPr>
              <a:t>在明确项目方向后，李宁导师为我们提供了宝贵的指导。首先，我们确定了想要使用的大模型，基于前期的体验，我们选择了质谱大模型。随后，经过团队内部的讨论，我们决定采用Java作为编程语言。最后，我们探讨了如何实现与大模型的接口连接。</a:t>
            </a:r>
            <a:endParaRPr kumimoji="0" lang="zh-CN" altLang="zh-CN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4" descr="文心大模型3.5生成">
            <a:extLst>
              <a:ext uri="{FF2B5EF4-FFF2-40B4-BE49-F238E27FC236}">
                <a16:creationId xmlns:a16="http://schemas.microsoft.com/office/drawing/2014/main" id="{8961FDBA-C10B-7F6F-4077-C63C4A63A3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9400" y="1746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651c9359-cc0d-425c-a8e3-cc2e801f75d3&quot;,&quot;Name&quot;:&quot;8&quot;,&quot;Kind&quot;:&quot;Custom&quot;,&quot;OldGuidesSetting&quot;:{&quot;HeaderHeight&quot;:8.0,&quot;FooterHeight&quot;:0.0,&quot;SideMargin&quot;:4.0,&quot;TopMargin&quot;:0.0,&quot;BottomMargin&quot;:8.0,&quot;IntervalMargin&quot;:0.0}}"/>
  <p:tag name="KSO_WPP_MARK_KEY" val="260da7b1-f68b-4bd1-af02-3e05770a99c9"/>
  <p:tag name="COMMONDATA" val="eyJoZGlkIjoiNDI2OWFmMDNkMTFiYWUyZjVjOThhMWJlOTRjYmU1Zm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619.2089"/>
  <p:tag name="LEFT" val="-7.874016E-05"/>
  <p:tag name="WIDTH" val="141.7711"/>
  <p:tag name="HEIGHT" val="29.08126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官网唯一网址："/>
  <p:tag name="FONTSIZE" val="18"/>
  <p:tag name="FONTCOLOR" val="16777215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0"/>
  <p:tag name="AUTOSIZE" val="1"/>
  <p:tag name="TEXTREFLECTION" val="0"/>
  <p:tag name="TEXTGLOW" val="0"/>
  <p:tag name="T_HASTEXT" val="1"/>
  <p:tag name="T_LEFT" val="-7.874016E-05"/>
  <p:tag name="T_TOP" val="619.2089"/>
  <p:tag name="T_WIDTH" val="141.7711"/>
  <p:tag name="T_HEIGTH" val="29.08126"/>
  <p:tag name="T_TEXT" val="官网唯一网址："/>
  <p:tag name="T_FONTCOLOR" val="16777215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1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5.412109"/>
  <p:tag name="OFFSETLEFT" val="8.315985"/>
  <p:tag name="OFFSETWIDTH" val="113.778"/>
  <p:tag name="OFFSETHEIGHT" val="16.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21.7909"/>
  <p:tag name="LEFT" val="324.6206"/>
  <p:tag name="WIDTH" val="326.8106"/>
  <p:tag name="HEIGHT" val="69.06796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51PPT模板网"/>
  <p:tag name="FONTSIZE" val="51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0"/>
  <p:tag name="AUTOSIZE" val="1"/>
  <p:tag name="TEXTREFLECTION" val="0"/>
  <p:tag name="TEXTGLOW" val="0"/>
  <p:tag name="T_HASTEXT" val="1"/>
  <p:tag name="T_LEFT" val="324.6206"/>
  <p:tag name="T_TOP" val="221.7909"/>
  <p:tag name="T_WIDTH" val="326.8106"/>
  <p:tag name="T_HEIGTH" val="69.06796"/>
  <p:tag name="T_TEXT" val="51PPT模板网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51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8.535049"/>
  <p:tag name="OFFSETLEFT" val="10.82101"/>
  <p:tag name="OFFSETWIDTH" val="301.692"/>
  <p:tag name="OFFSETHEIGHT" val="47.633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320.9914"/>
  <p:tag name="LEFT" val="155.4291"/>
  <p:tag name="WIDTH" val="560.5839"/>
  <p:tag name="HEIGHT" val="60.58591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www.51pptmoban.com"/>
  <p:tag name="FONTSIZE" val="44"/>
  <p:tag name="FONTCOLOR" val="-2147483648"/>
  <p:tag name="FONTBOLD" val="0"/>
  <p:tag name="FONTITALIC" val="0"/>
  <p:tag name="FONTNAME" val="MiSans Heavy"/>
  <p:tag name="NAMEASCII" val="MiSans Heavy"/>
  <p:tag name="NAMECOMPLEXSCRIPT" val="阿里巴巴普惠体 2.0 115 Black"/>
  <p:tag name="NAMEFAREAST" val="MiSans Heavy"/>
  <p:tag name="FONTNAMEASCII" val="MiSans Heavy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155.4291"/>
  <p:tag name="T_TOP" val="320.9914"/>
  <p:tag name="T_WIDTH" val="560.5839"/>
  <p:tag name="T_HEIGTH" val="60.58591"/>
  <p:tag name="T_TEXT" val="www.51pptmoban.com"/>
  <p:tag name="T_FONTCOLOR" val="-2147483648"/>
  <p:tag name="T_FONTNAME" val="MiSans Heavy"/>
  <p:tag name="T_FONTNAMEASCII" val="MiSans Heavy"/>
  <p:tag name="T_NAMECOMPLEXSCRIPT" val="阿里巴巴普惠体 2.0 115 Black"/>
  <p:tag name="T_NAMEFAREAST" val="MiSans Heavy"/>
  <p:tag name="T_FONTBOLD" val="0"/>
  <p:tag name="T_FONTSIZE" val="44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9.892517"/>
  <p:tag name="OFFSETLEFT" val="7.376999"/>
  <p:tag name="OFFSETWIDTH" val="535.929"/>
  <p:tag name="OFFSETHEIGHT" val="46.905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1.1991"/>
  <p:tag name="LEFT" val="654.3738"/>
  <p:tag name="WIDTH" val="220.4352"/>
  <p:tag name="HEIGHT" val="50.8922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免费提供"/>
  <p:tag name="FONTSIZE" val="36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654.3738"/>
  <p:tag name="T_TOP" val="231.1991"/>
  <p:tag name="T_WIDTH" val="220.4352"/>
  <p:tag name="T_HEIGTH" val="50.8922"/>
  <p:tag name="T_TEXT" val="免费提供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36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7.044022"/>
  <p:tag name="OFFSETLEFT" val="8.675964"/>
  <p:tag name="OFFSETWIDTH" val="140.472"/>
  <p:tag name="OFFSETHEIGHT" val="33.948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1.1991"/>
  <p:tag name="LEFT" val="155.4291"/>
  <p:tag name="WIDTH" val="248.5709"/>
  <p:tag name="HEIGHT" val="50.8922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本模板由 "/>
  <p:tag name="FONTSIZE" val="36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155.4291"/>
  <p:tag name="T_TOP" val="231.1991"/>
  <p:tag name="T_WIDTH" val="248.5709"/>
  <p:tag name="T_HEIGTH" val="50.8922"/>
  <p:tag name="T_TEXT" val="本模板由 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36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7.224014"/>
  <p:tag name="OFFSETLEFT" val="7.596054"/>
  <p:tag name="OFFSETWIDTH" val="140.004"/>
  <p:tag name="OFFSETHEIGHT" val="33.6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DFAF6"/>
      </a:accent1>
      <a:accent2>
        <a:srgbClr val="1279D3"/>
      </a:accent2>
      <a:accent3>
        <a:srgbClr val="22C0B8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ileron Bold"/>
        <a:ea typeface="江城斜黑体 500W"/>
        <a:cs typeface=""/>
      </a:majorFont>
      <a:minorFont>
        <a:latin typeface="Aileron SemiBold"/>
        <a:ea typeface="江城斜黑体 200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1209</Words>
  <Application>Microsoft Office PowerPoint</Application>
  <PresentationFormat>宽屏</PresentationFormat>
  <Paragraphs>113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Aileron Bold</vt:lpstr>
      <vt:lpstr>Aileron SemiBold</vt:lpstr>
      <vt:lpstr>Microsoft JhengHei UI</vt:lpstr>
      <vt:lpstr>MiSans Heavy</vt:lpstr>
      <vt:lpstr>阿里巴巴普惠体 2.0 115 Black</vt:lpstr>
      <vt:lpstr>阿里巴巴普惠体 B</vt:lpstr>
      <vt:lpstr>等线</vt:lpstr>
      <vt:lpstr>思源黑体 CN Bold</vt:lpstr>
      <vt:lpstr>思源黑体 CN Light</vt:lpstr>
      <vt:lpstr>宋体</vt:lpstr>
      <vt:lpstr>Arial</vt:lpstr>
      <vt:lpstr>Segoe UI Light</vt:lpstr>
      <vt:lpstr>Office 主题</vt:lpstr>
      <vt:lpstr>PowerPoint 演示文稿</vt:lpstr>
      <vt:lpstr>团队介绍</vt:lpstr>
      <vt:lpstr>团队成员及分工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时尚科技风工作述职报告通用ppt模板</dc:title>
  <dc:creator>当当</dc:creator>
  <cp:keywords>P界达人</cp:keywords>
  <dc:description>51PPT模板网 官方唯一网址：www.51pptmoban.com</dc:description>
  <cp:lastModifiedBy>3050104052@qq.com</cp:lastModifiedBy>
  <cp:revision>22</cp:revision>
  <dcterms:created xsi:type="dcterms:W3CDTF">2022-12-04T01:54:00Z</dcterms:created>
  <dcterms:modified xsi:type="dcterms:W3CDTF">2024-06-27T13:47:39Z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090A6E36A46A4C0A9A78B735AB9A1F87_12</vt:lpwstr>
  </property>
  <property fmtid="{D5CDD505-2E9C-101B-9397-08002B2CF9AE}" pid="3" name="KSOProductBuildVer">
    <vt:lpwstr>2052-11.1.0.14309</vt:lpwstr>
  </property>
</Properties>
</file>